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714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36FFB-D181-4CBA-9CD8-FBBD0F6536F0}" type="datetimeFigureOut">
              <a:rPr lang="nl-NL" smtClean="0"/>
              <a:t>6-10-2020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9BA07-FE05-4DCD-B39E-BA9D6BD8E7A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83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467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315581" y="3442684"/>
            <a:ext cx="7560840" cy="306294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000"/>
            </a:lvl1pPr>
            <a:lvl2pPr marL="0" indent="0" algn="ctr">
              <a:spcBef>
                <a:spcPts val="0"/>
              </a:spcBef>
              <a:buSzTx/>
              <a:buNone/>
              <a:defRPr sz="2000"/>
            </a:lvl2pPr>
            <a:lvl3pPr marL="0" indent="0" algn="ctr">
              <a:spcBef>
                <a:spcPts val="0"/>
              </a:spcBef>
              <a:buSzTx/>
              <a:buNone/>
              <a:defRPr sz="2000"/>
            </a:lvl3pPr>
            <a:lvl4pPr marL="0" indent="0" algn="ctr">
              <a:spcBef>
                <a:spcPts val="0"/>
              </a:spcBef>
              <a:buSzTx/>
              <a:buNone/>
              <a:defRPr sz="2000"/>
            </a:lvl4pPr>
            <a:lvl5pPr marL="0" indent="0" algn="ctr">
              <a:spcBef>
                <a:spcPts val="0"/>
              </a:spcBef>
              <a:buSzTx/>
              <a:buNone/>
              <a:defRPr sz="2000"/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35371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hasCustomPrompt="1"/>
          </p:nvPr>
        </p:nvSpPr>
        <p:spPr>
          <a:xfrm>
            <a:off x="2307537" y="294304"/>
            <a:ext cx="7573056" cy="15024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TITELSTIJL VAN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92338110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hasCustomPrompt="1"/>
          </p:nvPr>
        </p:nvSpPr>
        <p:spPr>
          <a:xfrm>
            <a:off x="1207971" y="312539"/>
            <a:ext cx="4878349" cy="147964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TITELSTIJL VAN MODEL BEWERKEN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2311394" y="1792189"/>
            <a:ext cx="3600401" cy="4420197"/>
          </a:xfrm>
          <a:prstGeom prst="rect">
            <a:avLst/>
          </a:prstGeom>
        </p:spPr>
        <p:txBody>
          <a:bodyPr/>
          <a:lstStyle>
            <a:lvl1pPr marL="232682" indent="-232682">
              <a:spcBef>
                <a:spcPts val="1600"/>
              </a:spcBef>
              <a:defRPr sz="2000"/>
            </a:lvl1pPr>
            <a:lvl2pPr marL="404132" indent="-232682">
              <a:spcBef>
                <a:spcPts val="1600"/>
              </a:spcBef>
              <a:defRPr sz="2000"/>
            </a:lvl2pPr>
            <a:lvl3pPr marL="575582" indent="-232682">
              <a:spcBef>
                <a:spcPts val="1600"/>
              </a:spcBef>
              <a:defRPr sz="2000"/>
            </a:lvl3pPr>
            <a:lvl4pPr marL="747032" indent="-232682">
              <a:spcBef>
                <a:spcPts val="1600"/>
              </a:spcBef>
              <a:defRPr sz="2000"/>
            </a:lvl4pPr>
            <a:lvl5pPr marL="918482" indent="-232682">
              <a:spcBef>
                <a:spcPts val="1600"/>
              </a:spcBef>
              <a:defRPr sz="2000"/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256352" y="0"/>
            <a:ext cx="5935663" cy="6858000"/>
          </a:xfrm>
        </p:spPr>
        <p:txBody>
          <a:bodyPr>
            <a:normAutofit/>
          </a:bodyPr>
          <a:lstStyle/>
          <a:p>
            <a:pPr lvl="0"/>
            <a:r>
              <a:rPr lang="nl-NL" noProof="0" dirty="0">
                <a:sym typeface="Helvetica Light"/>
              </a:rPr>
              <a:t>Sleep de afbeelding naar de tijdelijke aanduiding of klik op het pictogram als u een afbeelding wilt toevoegen</a:t>
            </a:r>
            <a:endParaRPr lang="en-GB" noProof="0" dirty="0"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62126142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40263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823059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9209865"/>
      </p:ext>
    </p:extLst>
  </p:cSld>
  <p:clrMapOvr>
    <a:masterClrMapping/>
  </p:clrMapOvr>
  <p:transition spd="med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038" y="209985"/>
            <a:ext cx="10972800" cy="639762"/>
          </a:xfrm>
          <a:prstGeom prst="rect">
            <a:avLst/>
          </a:prstGeo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6"/>
          </a:xfrm>
          <a:prstGeom prst="rect">
            <a:avLst/>
          </a:prstGeom>
        </p:spPr>
        <p:txBody>
          <a:bodyPr lIns="243834" tIns="121918" rIns="243834" bIns="121918"/>
          <a:lstStyle/>
          <a:p>
            <a:fld id="{18C8F009-8827-094A-A212-F3624484E50A}" type="datetimeFigureOut">
              <a:rPr lang="nl-NL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6-10-2020</a:t>
            </a:fld>
            <a:endParaRPr lang="nl-N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6"/>
          </a:xfrm>
          <a:prstGeom prst="rect">
            <a:avLst/>
          </a:prstGeom>
        </p:spPr>
        <p:txBody>
          <a:bodyPr lIns="243834" tIns="121918" rIns="243834" bIns="121918"/>
          <a:lstStyle/>
          <a:p>
            <a:endParaRPr lang="nl-N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6"/>
          </a:xfrm>
          <a:prstGeom prst="rect">
            <a:avLst/>
          </a:prstGeom>
        </p:spPr>
        <p:txBody>
          <a:bodyPr lIns="243834" tIns="121918" rIns="243834" bIns="121918"/>
          <a:lstStyle/>
          <a:p>
            <a:fld id="{AD4DD5C3-E949-494F-9C8A-386E5A3E0EE0}" type="slidenum">
              <a:rPr lang="nl-NL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510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520740"/>
      </p:ext>
    </p:extLst>
  </p:cSld>
  <p:clrMapOvr>
    <a:masterClrMapping/>
  </p:clrMapOvr>
  <p:transition spd="med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title"/>
          </p:nvPr>
        </p:nvSpPr>
        <p:spPr bwMode="auto">
          <a:xfrm>
            <a:off x="2416969" y="312738"/>
            <a:ext cx="7358063" cy="14795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C572A759-6A51-4108-AA02-DFA0A04FC94B}">
              <ma14:wrappingTextBox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>
                <a:sym typeface="Helvetica Light" charset="0"/>
              </a:rPr>
              <a:t>TITLE TEXT</a:t>
            </a:r>
          </a:p>
        </p:txBody>
      </p:sp>
      <p:sp>
        <p:nvSpPr>
          <p:cNvPr id="1027" name="Shape 3"/>
          <p:cNvSpPr>
            <a:spLocks noGrp="1"/>
          </p:cNvSpPr>
          <p:nvPr>
            <p:ph type="body" idx="1"/>
          </p:nvPr>
        </p:nvSpPr>
        <p:spPr bwMode="auto">
          <a:xfrm>
            <a:off x="2416969" y="1830388"/>
            <a:ext cx="7358063" cy="466963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C572A759-6A51-4108-AA02-DFA0A04FC94B}">
              <ma14:wrappingTextBox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>
                <a:sym typeface="Helvetica Light" charset="0"/>
              </a:rPr>
              <a:t>Body Level One</a:t>
            </a:r>
          </a:p>
          <a:p>
            <a:pPr lvl="1"/>
            <a:r>
              <a:rPr lang="en-GB" dirty="0">
                <a:sym typeface="Helvetica Light" charset="0"/>
              </a:rPr>
              <a:t>Body Level Two</a:t>
            </a:r>
          </a:p>
          <a:p>
            <a:pPr lvl="2"/>
            <a:r>
              <a:rPr lang="en-GB" dirty="0">
                <a:sym typeface="Helvetica Light" charset="0"/>
              </a:rPr>
              <a:t>Body Level Three</a:t>
            </a:r>
          </a:p>
          <a:p>
            <a:pPr lvl="3"/>
            <a:r>
              <a:rPr lang="en-GB" dirty="0">
                <a:sym typeface="Helvetica Light" charset="0"/>
              </a:rPr>
              <a:t>Body Level Four</a:t>
            </a:r>
          </a:p>
          <a:p>
            <a:pPr lvl="4"/>
            <a:r>
              <a:rPr lang="en-GB" dirty="0">
                <a:sym typeface="Helvetica Light" charset="0"/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033596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 spd="med"/>
  <p:txStyles>
    <p:titleStyle>
      <a:lvl1pPr indent="-198000" algn="ctr" defTabSz="292100" rtl="0" eaLnBrk="1" fontAlgn="base" hangingPunct="1">
        <a:spcBef>
          <a:spcPct val="0"/>
        </a:spcBef>
        <a:spcAft>
          <a:spcPct val="0"/>
        </a:spcAft>
        <a:defRPr sz="5000" b="0" i="0" baseline="10000">
          <a:solidFill>
            <a:schemeClr val="tx1"/>
          </a:solidFill>
          <a:latin typeface="Futura Std Medium"/>
          <a:ea typeface="ＭＳ Ｐゴシック" charset="0"/>
          <a:cs typeface="Futura Std Medium"/>
          <a:sym typeface="Helvetica Light" charset="0"/>
        </a:defRPr>
      </a:lvl1pPr>
      <a:lvl2pPr algn="ctr" defTabSz="292100" rtl="0" eaLnBrk="1" fontAlgn="base" hangingPunct="1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Helvetica Light"/>
          <a:ea typeface="ＭＳ Ｐゴシック" charset="0"/>
          <a:cs typeface="Helvetica Light"/>
          <a:sym typeface="Helvetica Light" charset="0"/>
        </a:defRPr>
      </a:lvl2pPr>
      <a:lvl3pPr algn="ctr" defTabSz="292100" rtl="0" eaLnBrk="1" fontAlgn="base" hangingPunct="1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Helvetica Light"/>
          <a:ea typeface="ＭＳ Ｐゴシック" charset="0"/>
          <a:cs typeface="Helvetica Light"/>
          <a:sym typeface="Helvetica Light" charset="0"/>
        </a:defRPr>
      </a:lvl3pPr>
      <a:lvl4pPr algn="ctr" defTabSz="292100" rtl="0" eaLnBrk="1" fontAlgn="base" hangingPunct="1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Helvetica Light"/>
          <a:ea typeface="ＭＳ Ｐゴシック" charset="0"/>
          <a:cs typeface="Helvetica Light"/>
          <a:sym typeface="Helvetica Light" charset="0"/>
        </a:defRPr>
      </a:lvl4pPr>
      <a:lvl5pPr algn="ctr" defTabSz="292100" rtl="0" eaLnBrk="1" fontAlgn="base" hangingPunct="1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Helvetica Light"/>
          <a:ea typeface="ＭＳ Ｐゴシック" charset="0"/>
          <a:cs typeface="Helvetica Light"/>
          <a:sym typeface="Helvetica Light" charset="0"/>
        </a:defRPr>
      </a:lvl5pPr>
      <a:lvl6pPr algn="ctr" defTabSz="292100" eaLnBrk="1" hangingPunct="1">
        <a:defRPr sz="5600">
          <a:latin typeface="Helvetica Light"/>
          <a:ea typeface="Helvetica Light"/>
          <a:cs typeface="Helvetica Light"/>
          <a:sym typeface="Helvetica Light"/>
        </a:defRPr>
      </a:lvl6pPr>
      <a:lvl7pPr algn="ctr" defTabSz="292100" eaLnBrk="1" hangingPunct="1">
        <a:defRPr sz="5600">
          <a:latin typeface="Helvetica Light"/>
          <a:ea typeface="Helvetica Light"/>
          <a:cs typeface="Helvetica Light"/>
          <a:sym typeface="Helvetica Light"/>
        </a:defRPr>
      </a:lvl7pPr>
      <a:lvl8pPr algn="ctr" defTabSz="292100" eaLnBrk="1" hangingPunct="1">
        <a:defRPr sz="5600">
          <a:latin typeface="Helvetica Light"/>
          <a:ea typeface="Helvetica Light"/>
          <a:cs typeface="Helvetica Light"/>
          <a:sym typeface="Helvetica Light"/>
        </a:defRPr>
      </a:lvl8pPr>
      <a:lvl9pPr algn="ctr" defTabSz="292100" eaLnBrk="1" hangingPunct="1">
        <a:defRPr sz="5600"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307975" indent="-207000" algn="l" defTabSz="292100" rtl="0" eaLnBrk="1" fontAlgn="base" hangingPunct="1">
        <a:lnSpc>
          <a:spcPts val="2880"/>
        </a:lnSpc>
        <a:spcBef>
          <a:spcPts val="2100"/>
        </a:spcBef>
        <a:spcAft>
          <a:spcPct val="0"/>
        </a:spcAft>
        <a:buSzPct val="75000"/>
        <a:buChar char="•"/>
        <a:defRPr sz="2000" b="0" i="0">
          <a:solidFill>
            <a:schemeClr val="tx1"/>
          </a:solidFill>
          <a:latin typeface="Futura Std Light"/>
          <a:ea typeface="ＭＳ Ｐゴシック" charset="0"/>
          <a:cs typeface="Futura Std Light"/>
          <a:sym typeface="Helvetica Light" charset="0"/>
        </a:defRPr>
      </a:lvl1pPr>
      <a:lvl2pPr marL="530225" indent="-207000" algn="l" defTabSz="292100" rtl="0" eaLnBrk="1" fontAlgn="base" hangingPunct="1">
        <a:lnSpc>
          <a:spcPts val="2880"/>
        </a:lnSpc>
        <a:spcBef>
          <a:spcPts val="2100"/>
        </a:spcBef>
        <a:spcAft>
          <a:spcPct val="0"/>
        </a:spcAft>
        <a:buSzPct val="75000"/>
        <a:buChar char="•"/>
        <a:defRPr sz="2000" b="0" i="0">
          <a:solidFill>
            <a:schemeClr val="tx1"/>
          </a:solidFill>
          <a:latin typeface="Futura Std Light"/>
          <a:ea typeface="Helvetica Light"/>
          <a:cs typeface="Futura Std Light"/>
          <a:sym typeface="Helvetica Light" charset="0"/>
        </a:defRPr>
      </a:lvl2pPr>
      <a:lvl3pPr marL="752475" indent="-207000" algn="l" defTabSz="292100" rtl="0" eaLnBrk="1" fontAlgn="base" hangingPunct="1">
        <a:lnSpc>
          <a:spcPts val="2880"/>
        </a:lnSpc>
        <a:spcBef>
          <a:spcPts val="2100"/>
        </a:spcBef>
        <a:spcAft>
          <a:spcPct val="0"/>
        </a:spcAft>
        <a:buSzPct val="75000"/>
        <a:buChar char="•"/>
        <a:defRPr sz="2000" b="0" i="0">
          <a:solidFill>
            <a:schemeClr val="tx1"/>
          </a:solidFill>
          <a:latin typeface="Futura Std Light"/>
          <a:ea typeface="Helvetica Light"/>
          <a:cs typeface="Futura Std Light"/>
          <a:sym typeface="Helvetica Light" charset="0"/>
        </a:defRPr>
      </a:lvl3pPr>
      <a:lvl4pPr marL="974725" indent="-207000" algn="l" defTabSz="292100" rtl="0" eaLnBrk="1" fontAlgn="base" hangingPunct="1">
        <a:lnSpc>
          <a:spcPts val="2880"/>
        </a:lnSpc>
        <a:spcBef>
          <a:spcPts val="2100"/>
        </a:spcBef>
        <a:spcAft>
          <a:spcPct val="0"/>
        </a:spcAft>
        <a:buSzPct val="75000"/>
        <a:buChar char="•"/>
        <a:defRPr sz="2000" b="0" i="0">
          <a:solidFill>
            <a:schemeClr val="tx1"/>
          </a:solidFill>
          <a:latin typeface="Futura Std Light"/>
          <a:ea typeface="Helvetica Light"/>
          <a:cs typeface="Futura Std Light"/>
          <a:sym typeface="Helvetica Light" charset="0"/>
        </a:defRPr>
      </a:lvl4pPr>
      <a:lvl5pPr marL="1196975" indent="-207000" algn="l" defTabSz="292100" rtl="0" eaLnBrk="1" fontAlgn="base" hangingPunct="1">
        <a:lnSpc>
          <a:spcPts val="2880"/>
        </a:lnSpc>
        <a:spcBef>
          <a:spcPts val="2100"/>
        </a:spcBef>
        <a:spcAft>
          <a:spcPct val="0"/>
        </a:spcAft>
        <a:buSzPct val="75000"/>
        <a:buChar char="•"/>
        <a:defRPr sz="2000" b="0" i="0">
          <a:solidFill>
            <a:schemeClr val="tx1"/>
          </a:solidFill>
          <a:latin typeface="Futura Std Light"/>
          <a:ea typeface="Helvetica Light"/>
          <a:cs typeface="Futura Std Light"/>
          <a:sym typeface="Helvetica Light" charset="0"/>
        </a:defRPr>
      </a:lvl5pPr>
      <a:lvl6pPr marL="1419930" indent="-308680" defTabSz="292100" eaLnBrk="1" hangingPunct="1">
        <a:spcBef>
          <a:spcPts val="2100"/>
        </a:spcBef>
        <a:buSzPct val="75000"/>
        <a:buChar char="•"/>
        <a:defRPr sz="2500">
          <a:latin typeface="Helvetica Light"/>
          <a:ea typeface="Helvetica Light"/>
          <a:cs typeface="Helvetica Light"/>
          <a:sym typeface="Helvetica Light"/>
        </a:defRPr>
      </a:lvl6pPr>
      <a:lvl7pPr marL="1642181" indent="-308680" defTabSz="292100" eaLnBrk="1" hangingPunct="1">
        <a:spcBef>
          <a:spcPts val="2100"/>
        </a:spcBef>
        <a:buSzPct val="75000"/>
        <a:buChar char="•"/>
        <a:defRPr sz="2500">
          <a:latin typeface="Helvetica Light"/>
          <a:ea typeface="Helvetica Light"/>
          <a:cs typeface="Helvetica Light"/>
          <a:sym typeface="Helvetica Light"/>
        </a:defRPr>
      </a:lvl7pPr>
      <a:lvl8pPr marL="1864431" indent="-308680" defTabSz="292100" eaLnBrk="1" hangingPunct="1">
        <a:spcBef>
          <a:spcPts val="2100"/>
        </a:spcBef>
        <a:buSzPct val="75000"/>
        <a:buChar char="•"/>
        <a:defRPr sz="2500">
          <a:latin typeface="Helvetica Light"/>
          <a:ea typeface="Helvetica Light"/>
          <a:cs typeface="Helvetica Light"/>
          <a:sym typeface="Helvetica Light"/>
        </a:defRPr>
      </a:lvl8pPr>
      <a:lvl9pPr marL="2086681" indent="-308681" defTabSz="292100" eaLnBrk="1" hangingPunct="1">
        <a:spcBef>
          <a:spcPts val="2100"/>
        </a:spcBef>
        <a:buSzPct val="75000"/>
        <a:buChar char="•"/>
        <a:defRPr sz="2500"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1pPr>
      <a:lvl2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2pPr>
      <a:lvl3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3pPr>
      <a:lvl4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4pPr>
      <a:lvl5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5pPr>
      <a:lvl6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6pPr>
      <a:lvl7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7pPr>
      <a:lvl8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8pPr>
      <a:lvl9pPr algn="r" defTabSz="292100" eaLnBrk="1" hangingPunct="1">
        <a:defRPr sz="600">
          <a:solidFill>
            <a:schemeClr val="tx1"/>
          </a:solidFill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981ED9B9-3794-4092-B080-49DDCE3BD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6" y="610880"/>
            <a:ext cx="12086368" cy="5636241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472F862E-8CB4-4E43-AA96-FFD200F9F6C5}"/>
              </a:ext>
            </a:extLst>
          </p:cNvPr>
          <p:cNvSpPr txBox="1"/>
          <p:nvPr/>
        </p:nvSpPr>
        <p:spPr>
          <a:xfrm>
            <a:off x="2033127" y="1886373"/>
            <a:ext cx="4267367" cy="2567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BB2FAE7F-062C-430C-82DD-BD81651E9ED3}"/>
              </a:ext>
            </a:extLst>
          </p:cNvPr>
          <p:cNvSpPr txBox="1"/>
          <p:nvPr/>
        </p:nvSpPr>
        <p:spPr>
          <a:xfrm>
            <a:off x="6300494" y="1886373"/>
            <a:ext cx="4267367" cy="2567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FFBC170C-92A0-4C51-9464-F27A25D01E3C}"/>
              </a:ext>
            </a:extLst>
          </p:cNvPr>
          <p:cNvSpPr txBox="1"/>
          <p:nvPr/>
        </p:nvSpPr>
        <p:spPr>
          <a:xfrm>
            <a:off x="2033127" y="3801891"/>
            <a:ext cx="4267367" cy="2567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52CD73CC-73E4-44A6-B7D7-15F1BCDB815B}"/>
              </a:ext>
            </a:extLst>
          </p:cNvPr>
          <p:cNvSpPr txBox="1"/>
          <p:nvPr/>
        </p:nvSpPr>
        <p:spPr>
          <a:xfrm>
            <a:off x="6300493" y="3808164"/>
            <a:ext cx="4267367" cy="2567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DF63AA3-ED9B-4130-BF7E-49500BD8FC9E}"/>
              </a:ext>
            </a:extLst>
          </p:cNvPr>
          <p:cNvSpPr txBox="1"/>
          <p:nvPr/>
        </p:nvSpPr>
        <p:spPr>
          <a:xfrm>
            <a:off x="134613" y="4241642"/>
            <a:ext cx="1178622" cy="2106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9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AA7A99C7-896A-4CEA-84AB-194AB73A5BEC}"/>
              </a:ext>
            </a:extLst>
          </p:cNvPr>
          <p:cNvSpPr txBox="1"/>
          <p:nvPr/>
        </p:nvSpPr>
        <p:spPr>
          <a:xfrm>
            <a:off x="134613" y="1937650"/>
            <a:ext cx="1178622" cy="2106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9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A204A9A-A012-4C72-B04B-E98C7E20E46E}"/>
              </a:ext>
            </a:extLst>
          </p:cNvPr>
          <p:cNvSpPr txBox="1"/>
          <p:nvPr/>
        </p:nvSpPr>
        <p:spPr>
          <a:xfrm>
            <a:off x="10878766" y="1886373"/>
            <a:ext cx="1178622" cy="2106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9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B9301615-3A16-4557-BC56-49C691E51496}"/>
              </a:ext>
            </a:extLst>
          </p:cNvPr>
          <p:cNvSpPr txBox="1"/>
          <p:nvPr/>
        </p:nvSpPr>
        <p:spPr>
          <a:xfrm>
            <a:off x="10878766" y="4136327"/>
            <a:ext cx="1178622" cy="2106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38100" rtlCol="0" anchor="ctr">
            <a:spAutoFit/>
          </a:bodyPr>
          <a:lstStyle/>
          <a:p>
            <a:pPr marL="85725" indent="-85725" defTabSz="292100" latinLnBrk="1" hangingPunct="0">
              <a:buFont typeface="Arial" panose="020B0604020202020204" pitchFamily="34" charset="0"/>
              <a:buChar char="•"/>
            </a:pPr>
            <a:r>
              <a:rPr lang="nl-NL" sz="900" dirty="0">
                <a:solidFill>
                  <a:srgbClr val="000000"/>
                </a:solidFill>
                <a:latin typeface="Avenir Roman"/>
                <a:sym typeface="Avenir Roman"/>
              </a:rPr>
              <a:t>Vul hier in</a:t>
            </a:r>
          </a:p>
        </p:txBody>
      </p:sp>
    </p:spTree>
    <p:extLst>
      <p:ext uri="{BB962C8B-B14F-4D97-AF65-F5344CB8AC3E}">
        <p14:creationId xmlns:p14="http://schemas.microsoft.com/office/powerpoint/2010/main" val="424144863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NS template NEW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Breedbeeld</PresentationFormat>
  <Paragraphs>8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Arial</vt:lpstr>
      <vt:lpstr>Avenir Roman</vt:lpstr>
      <vt:lpstr>Calibri</vt:lpstr>
      <vt:lpstr>Futura Std Light</vt:lpstr>
      <vt:lpstr>Futura Std Medium</vt:lpstr>
      <vt:lpstr>Helvetica Light</vt:lpstr>
      <vt:lpstr>TNS template NEW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Suzanne Wacanno</dc:creator>
  <cp:lastModifiedBy>Suzanne Wacanno</cp:lastModifiedBy>
  <cp:revision>1</cp:revision>
  <dcterms:created xsi:type="dcterms:W3CDTF">2020-03-26T19:19:17Z</dcterms:created>
  <dcterms:modified xsi:type="dcterms:W3CDTF">2020-10-06T05:50:51Z</dcterms:modified>
</cp:coreProperties>
</file>