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572" r:id="rId2"/>
    <p:sldId id="573" r:id="rId3"/>
    <p:sldId id="574" r:id="rId4"/>
    <p:sldId id="680" r:id="rId5"/>
    <p:sldId id="575" r:id="rId6"/>
    <p:sldId id="576" r:id="rId7"/>
    <p:sldId id="577"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208"/>
  </p:normalViewPr>
  <p:slideViewPr>
    <p:cSldViewPr snapToGrid="0" snapToObjects="1">
      <p:cViewPr varScale="1">
        <p:scale>
          <a:sx n="121" d="100"/>
          <a:sy n="121" d="100"/>
        </p:scale>
        <p:origin x="20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A2CB2B-5C7C-E64E-80BB-D8B5B8DE40A9}" type="datetimeFigureOut">
              <a:rPr lang="nl-NL" smtClean="0"/>
              <a:t>13-12-2019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1AE9D3-C9EF-5249-87AE-8441C0677450}" type="slidenum">
              <a:rPr lang="nl-NL" smtClean="0"/>
              <a:t>‹nr.›</a:t>
            </a:fld>
            <a:endParaRPr lang="nl-NL"/>
          </a:p>
        </p:txBody>
      </p:sp>
    </p:spTree>
    <p:extLst>
      <p:ext uri="{BB962C8B-B14F-4D97-AF65-F5344CB8AC3E}">
        <p14:creationId xmlns:p14="http://schemas.microsoft.com/office/powerpoint/2010/main" val="3580857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xfrm>
            <a:off x="104775" y="750888"/>
            <a:ext cx="6678613" cy="3757612"/>
          </a:xfrm>
          <a:prstGeom prst="rect">
            <a:avLst/>
          </a:prstGeom>
        </p:spPr>
        <p:txBody>
          <a:bodyPr/>
          <a:lstStyle/>
          <a:p>
            <a:pPr lvl="0"/>
            <a:endParaRPr/>
          </a:p>
        </p:txBody>
      </p:sp>
      <p:sp>
        <p:nvSpPr>
          <p:cNvPr id="60" name="Shape 60"/>
          <p:cNvSpPr>
            <a:spLocks noGrp="1"/>
          </p:cNvSpPr>
          <p:nvPr>
            <p:ph type="body" sz="quarter" idx="1"/>
          </p:nvPr>
        </p:nvSpPr>
        <p:spPr>
          <a:prstGeom prst="rect">
            <a:avLst/>
          </a:prstGeom>
        </p:spPr>
        <p:txBody>
          <a:bodyPr/>
          <a:lstStyle/>
          <a:p>
            <a:pPr marL="429402" indent="-429402" defTabSz="241539" eaLnBrk="1" fontAlgn="auto" hangingPunct="1">
              <a:lnSpc>
                <a:spcPct val="120000"/>
              </a:lnSpc>
              <a:spcBef>
                <a:spcPts val="0"/>
              </a:spcBef>
              <a:spcAft>
                <a:spcPts val="0"/>
              </a:spcAft>
              <a:buSzPct val="100000"/>
              <a:buFont typeface="Futura Std Light"/>
              <a:buChar char="-"/>
              <a:defRPr sz="1800"/>
            </a:pPr>
            <a:r>
              <a:rPr lang="nl-NL" sz="2500" kern="1200" dirty="0" err="1">
                <a:ea typeface="+mn-ea"/>
              </a:rPr>
              <a:t>Pictionary</a:t>
            </a:r>
            <a:r>
              <a:rPr lang="nl-NL" sz="2500" kern="1200" dirty="0">
                <a:ea typeface="+mn-ea"/>
              </a:rPr>
              <a:t> eerst omdat we anders de clou weggeven van het succesverhaal van eindhoven.</a:t>
            </a:r>
          </a:p>
          <a:p>
            <a:pPr marL="429402" indent="-429402" defTabSz="241539" eaLnBrk="1" fontAlgn="auto" hangingPunct="1">
              <a:lnSpc>
                <a:spcPct val="120000"/>
              </a:lnSpc>
              <a:spcBef>
                <a:spcPts val="0"/>
              </a:spcBef>
              <a:spcAft>
                <a:spcPts val="0"/>
              </a:spcAft>
              <a:buSzPct val="100000"/>
              <a:buFont typeface="Futura Std Light"/>
              <a:buChar char="-"/>
              <a:defRPr sz="1800"/>
            </a:pPr>
            <a:endParaRPr lang="nl-NL" sz="2500" kern="1200" dirty="0">
              <a:ea typeface="+mn-ea"/>
            </a:endParaRPr>
          </a:p>
          <a:p>
            <a:pPr marL="429402" indent="-429402" defTabSz="241539" eaLnBrk="1" fontAlgn="auto" hangingPunct="1">
              <a:lnSpc>
                <a:spcPct val="120000"/>
              </a:lnSpc>
              <a:spcBef>
                <a:spcPts val="0"/>
              </a:spcBef>
              <a:spcAft>
                <a:spcPts val="0"/>
              </a:spcAft>
              <a:buSzPct val="100000"/>
              <a:buFont typeface="Futura Std Light"/>
              <a:buChar char="-"/>
              <a:defRPr sz="1800"/>
            </a:pPr>
            <a:endParaRPr lang="nl-NL" sz="2500" kern="1200" dirty="0">
              <a:ea typeface="+mn-ea"/>
            </a:endParaRPr>
          </a:p>
          <a:p>
            <a:pPr marL="429402" indent="-429402" defTabSz="241539" eaLnBrk="1" fontAlgn="auto" hangingPunct="1">
              <a:lnSpc>
                <a:spcPct val="120000"/>
              </a:lnSpc>
              <a:spcBef>
                <a:spcPts val="0"/>
              </a:spcBef>
              <a:spcAft>
                <a:spcPts val="0"/>
              </a:spcAft>
              <a:buSzPct val="100000"/>
              <a:buFont typeface="Futura Std Light"/>
              <a:buChar char="-"/>
              <a:defRPr sz="1800"/>
            </a:pPr>
            <a:r>
              <a:rPr lang="nl-NL" sz="2500" kern="1200" dirty="0">
                <a:ea typeface="+mn-ea"/>
              </a:rPr>
              <a:t>Vind een partner. Luister naar de instructies voor de volgende tekenopdracht.</a:t>
            </a:r>
          </a:p>
          <a:p>
            <a:pPr marL="429402" indent="-429402" defTabSz="241539">
              <a:lnSpc>
                <a:spcPct val="120000"/>
              </a:lnSpc>
              <a:buSzPct val="100000"/>
              <a:buFont typeface="Futura Std Light"/>
              <a:buChar char="-"/>
              <a:defRPr sz="1800"/>
            </a:pPr>
            <a:endParaRPr lang="nl-NL" sz="2500" spc="85" dirty="0">
              <a:solidFill>
                <a:sysClr val="windowText" lastClr="000000"/>
              </a:solidFill>
              <a:uFill>
                <a:solidFill>
                  <a:srgbClr val="336699"/>
                </a:solidFill>
              </a:uFill>
              <a:latin typeface="Futura Std Light"/>
              <a:ea typeface="Futura Std Light"/>
              <a:cs typeface="Futura Std Light"/>
              <a:sym typeface="Futura Std Light"/>
            </a:endParaRPr>
          </a:p>
          <a:p>
            <a:pPr marL="429402" indent="-429402" defTabSz="241539">
              <a:lnSpc>
                <a:spcPct val="120000"/>
              </a:lnSpc>
              <a:buSzPct val="100000"/>
              <a:buFont typeface="Futura Std Light"/>
              <a:buChar char="-"/>
              <a:defRPr sz="1800"/>
            </a:pPr>
            <a:r>
              <a:rPr lang="nl-NL" sz="2500" spc="85" dirty="0">
                <a:solidFill>
                  <a:sysClr val="windowText" lastClr="000000"/>
                </a:solidFill>
                <a:uFill>
                  <a:solidFill>
                    <a:srgbClr val="336699"/>
                  </a:solidFill>
                </a:uFill>
                <a:latin typeface="Futura Std Light"/>
                <a:ea typeface="Futura Std Light"/>
                <a:cs typeface="Futura Std Light"/>
                <a:sym typeface="Futura Std Light"/>
              </a:rPr>
              <a:t>Maak tweetallen:</a:t>
            </a:r>
            <a:br>
              <a:rPr lang="nl-NL" sz="2500" spc="85" dirty="0">
                <a:solidFill>
                  <a:sysClr val="windowText" lastClr="000000"/>
                </a:solidFill>
                <a:uFill>
                  <a:solidFill>
                    <a:srgbClr val="336699"/>
                  </a:solidFill>
                </a:uFill>
                <a:latin typeface="Futura Std Light"/>
                <a:ea typeface="Futura Std Light"/>
                <a:cs typeface="Futura Std Light"/>
                <a:sym typeface="Futura Std Light"/>
              </a:rPr>
            </a:br>
            <a:r>
              <a:rPr lang="nl-NL" sz="2500" spc="85" dirty="0">
                <a:solidFill>
                  <a:sysClr val="windowText" lastClr="000000"/>
                </a:solidFill>
                <a:uFill>
                  <a:solidFill>
                    <a:srgbClr val="336699"/>
                  </a:solidFill>
                </a:uFill>
                <a:latin typeface="Futura Std Light"/>
                <a:ea typeface="Futura Std Light"/>
                <a:cs typeface="Futura Std Light"/>
                <a:sym typeface="Futura Std Light"/>
              </a:rPr>
              <a:t>Eén persoon kijkt naar het scherm en vertelt wat hij/zij ziet; </a:t>
            </a:r>
          </a:p>
          <a:p>
            <a:pPr marL="429402" indent="-429402" defTabSz="241539">
              <a:lnSpc>
                <a:spcPct val="120000"/>
              </a:lnSpc>
              <a:buSzPct val="100000"/>
              <a:buFont typeface="Futura Std Light"/>
              <a:buChar char="-"/>
              <a:defRPr sz="1800"/>
            </a:pPr>
            <a:r>
              <a:rPr lang="nl-NL" sz="2500" spc="85" dirty="0">
                <a:solidFill>
                  <a:sysClr val="windowText" lastClr="000000"/>
                </a:solidFill>
                <a:uFill>
                  <a:solidFill>
                    <a:srgbClr val="336699"/>
                  </a:solidFill>
                </a:uFill>
                <a:latin typeface="Futura Std Light"/>
                <a:ea typeface="Futura Std Light"/>
                <a:cs typeface="Futura Std Light"/>
                <a:sym typeface="Futura Std Light"/>
              </a:rPr>
              <a:t>de andere zit/staat met de rug naar het scherm en tekent.</a:t>
            </a:r>
          </a:p>
          <a:p>
            <a:pPr lvl="0">
              <a:defRPr sz="1800"/>
            </a:pPr>
            <a:endParaRPr sz="2500" dirty="0"/>
          </a:p>
        </p:txBody>
      </p:sp>
    </p:spTree>
    <p:extLst>
      <p:ext uri="{BB962C8B-B14F-4D97-AF65-F5344CB8AC3E}">
        <p14:creationId xmlns:p14="http://schemas.microsoft.com/office/powerpoint/2010/main" val="1538322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xfrm>
            <a:off x="104775" y="750888"/>
            <a:ext cx="6678613" cy="3757612"/>
          </a:xfrm>
          <a:prstGeom prst="rect">
            <a:avLst/>
          </a:prstGeom>
        </p:spPr>
        <p:txBody>
          <a:bodyPr/>
          <a:lstStyle/>
          <a:p>
            <a:pPr lvl="0"/>
            <a:endParaRPr/>
          </a:p>
        </p:txBody>
      </p:sp>
      <p:sp>
        <p:nvSpPr>
          <p:cNvPr id="60" name="Shape 60"/>
          <p:cNvSpPr>
            <a:spLocks noGrp="1"/>
          </p:cNvSpPr>
          <p:nvPr>
            <p:ph type="body" sz="quarter" idx="1"/>
          </p:nvPr>
        </p:nvSpPr>
        <p:spPr>
          <a:prstGeom prst="rect">
            <a:avLst/>
          </a:prstGeom>
        </p:spPr>
        <p:txBody>
          <a:bodyPr/>
          <a:lstStyle/>
          <a:p>
            <a:pPr lvl="0">
              <a:defRPr sz="1800"/>
            </a:pPr>
            <a:endParaRPr sz="2500" dirty="0"/>
          </a:p>
        </p:txBody>
      </p:sp>
    </p:spTree>
    <p:extLst>
      <p:ext uri="{BB962C8B-B14F-4D97-AF65-F5344CB8AC3E}">
        <p14:creationId xmlns:p14="http://schemas.microsoft.com/office/powerpoint/2010/main" val="2783279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78613" cy="3757612"/>
          </a:xfrm>
        </p:spPr>
      </p:sp>
      <p:sp>
        <p:nvSpPr>
          <p:cNvPr id="3" name="Tijdelijke aanduiding voor notities 2"/>
          <p:cNvSpPr>
            <a:spLocks noGrp="1"/>
          </p:cNvSpPr>
          <p:nvPr>
            <p:ph type="body" idx="1"/>
          </p:nvPr>
        </p:nvSpPr>
        <p:spPr/>
        <p:txBody>
          <a:bodyPr/>
          <a:lstStyle/>
          <a:p>
            <a:r>
              <a:rPr lang="nl-NL" sz="2500" dirty="0"/>
              <a:t>10.00 – 10.15</a:t>
            </a:r>
            <a:endParaRPr lang="nl-NL" dirty="0"/>
          </a:p>
        </p:txBody>
      </p:sp>
    </p:spTree>
    <p:extLst>
      <p:ext uri="{BB962C8B-B14F-4D97-AF65-F5344CB8AC3E}">
        <p14:creationId xmlns:p14="http://schemas.microsoft.com/office/powerpoint/2010/main" val="2446466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xfrm>
            <a:off x="104775" y="750888"/>
            <a:ext cx="6678613" cy="3757612"/>
          </a:xfrm>
          <a:prstGeom prst="rect">
            <a:avLst/>
          </a:prstGeom>
        </p:spPr>
        <p:txBody>
          <a:bodyPr/>
          <a:lstStyle/>
          <a:p>
            <a:pPr lvl="0"/>
            <a:endParaRPr/>
          </a:p>
        </p:txBody>
      </p:sp>
      <p:sp>
        <p:nvSpPr>
          <p:cNvPr id="60" name="Shape 60"/>
          <p:cNvSpPr>
            <a:spLocks noGrp="1"/>
          </p:cNvSpPr>
          <p:nvPr>
            <p:ph type="body" sz="quarter" idx="1"/>
          </p:nvPr>
        </p:nvSpPr>
        <p:spPr>
          <a:prstGeom prst="rect">
            <a:avLst/>
          </a:prstGeom>
        </p:spPr>
        <p:txBody>
          <a:bodyPr/>
          <a:lstStyle/>
          <a:p>
            <a:pPr lvl="0">
              <a:defRPr sz="1800"/>
            </a:pPr>
            <a:r>
              <a:rPr lang="nl-NL" sz="1900" dirty="0"/>
              <a:t>10.00 – 10.15</a:t>
            </a:r>
            <a:endParaRPr sz="2500" dirty="0"/>
          </a:p>
        </p:txBody>
      </p:sp>
    </p:spTree>
    <p:extLst>
      <p:ext uri="{BB962C8B-B14F-4D97-AF65-F5344CB8AC3E}">
        <p14:creationId xmlns:p14="http://schemas.microsoft.com/office/powerpoint/2010/main" val="3502477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78613" cy="3757612"/>
          </a:xfrm>
        </p:spPr>
      </p:sp>
      <p:sp>
        <p:nvSpPr>
          <p:cNvPr id="3" name="Tijdelijke aanduiding voor notities 2"/>
          <p:cNvSpPr>
            <a:spLocks noGrp="1"/>
          </p:cNvSpPr>
          <p:nvPr>
            <p:ph type="body" idx="1"/>
          </p:nvPr>
        </p:nvSpPr>
        <p:spPr/>
        <p:txBody>
          <a:bodyPr/>
          <a:lstStyle/>
          <a:p>
            <a:r>
              <a:rPr lang="nl-NL" sz="2500" dirty="0"/>
              <a:t>10.00 – 10.15</a:t>
            </a:r>
            <a:endParaRPr lang="nl-NL" dirty="0"/>
          </a:p>
        </p:txBody>
      </p:sp>
    </p:spTree>
    <p:extLst>
      <p:ext uri="{BB962C8B-B14F-4D97-AF65-F5344CB8AC3E}">
        <p14:creationId xmlns:p14="http://schemas.microsoft.com/office/powerpoint/2010/main" val="1190618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xfrm>
            <a:off x="104775" y="750888"/>
            <a:ext cx="6678613" cy="3757612"/>
          </a:xfrm>
          <a:prstGeom prst="rect">
            <a:avLst/>
          </a:prstGeom>
        </p:spPr>
        <p:txBody>
          <a:bodyPr/>
          <a:lstStyle/>
          <a:p>
            <a:pPr lvl="0"/>
            <a:endParaRPr/>
          </a:p>
        </p:txBody>
      </p:sp>
      <p:sp>
        <p:nvSpPr>
          <p:cNvPr id="60" name="Shape 60"/>
          <p:cNvSpPr>
            <a:spLocks noGrp="1"/>
          </p:cNvSpPr>
          <p:nvPr>
            <p:ph type="body" sz="quarter" idx="1"/>
          </p:nvPr>
        </p:nvSpPr>
        <p:spPr>
          <a:prstGeom prst="rect">
            <a:avLst/>
          </a:prstGeom>
        </p:spPr>
        <p:txBody>
          <a:bodyPr/>
          <a:lstStyle/>
          <a:p>
            <a:pPr lvl="0">
              <a:defRPr sz="1800"/>
            </a:pPr>
            <a:r>
              <a:rPr lang="nl-NL" sz="1900" dirty="0"/>
              <a:t>10.00 – 10.15</a:t>
            </a:r>
            <a:endParaRPr sz="2500" dirty="0"/>
          </a:p>
        </p:txBody>
      </p:sp>
    </p:spTree>
    <p:extLst>
      <p:ext uri="{BB962C8B-B14F-4D97-AF65-F5344CB8AC3E}">
        <p14:creationId xmlns:p14="http://schemas.microsoft.com/office/powerpoint/2010/main" val="2959504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78613" cy="3757612"/>
          </a:xfrm>
        </p:spPr>
      </p:sp>
      <p:sp>
        <p:nvSpPr>
          <p:cNvPr id="3" name="Tijdelijke aanduiding voor notities 2"/>
          <p:cNvSpPr>
            <a:spLocks noGrp="1"/>
          </p:cNvSpPr>
          <p:nvPr>
            <p:ph type="body" idx="1"/>
          </p:nvPr>
        </p:nvSpPr>
        <p:spPr/>
        <p:txBody>
          <a:bodyPr/>
          <a:lstStyle/>
          <a:p>
            <a:pPr defTabSz="483078">
              <a:defRPr/>
            </a:pPr>
            <a:r>
              <a:rPr lang="nl-NL" sz="2500" dirty="0"/>
              <a:t>10.00 – 10.15</a:t>
            </a:r>
            <a:endParaRPr lang="nl-NL" dirty="0"/>
          </a:p>
          <a:p>
            <a:pPr lvl="0"/>
            <a:r>
              <a:rPr lang="nl-NL" sz="1300" kern="1200" dirty="0">
                <a:ea typeface="+mn-ea"/>
              </a:rPr>
              <a:t>Vind een partner. Luister naar de instructies voor de volgende tekenopdracht.</a:t>
            </a:r>
          </a:p>
          <a:p>
            <a:pPr lvl="0"/>
            <a:r>
              <a:rPr lang="nl-NL" sz="1300" kern="1200" dirty="0">
                <a:ea typeface="+mn-ea"/>
              </a:rPr>
              <a:t>Kijk in de grote groep terug op je ervaring met het tekenen van de twee figuren: </a:t>
            </a:r>
            <a:br>
              <a:rPr lang="nl-NL" sz="1300" kern="1200" dirty="0">
                <a:ea typeface="+mn-ea"/>
              </a:rPr>
            </a:br>
            <a:r>
              <a:rPr lang="nl-NL" sz="1300" kern="1200" dirty="0">
                <a:ea typeface="+mn-ea"/>
              </a:rPr>
              <a:t>Welke was makkelijker? Waarom?</a:t>
            </a:r>
          </a:p>
          <a:p>
            <a:pPr lvl="0"/>
            <a:r>
              <a:rPr lang="nl-NL" sz="1300" kern="1200" dirty="0">
                <a:ea typeface="+mn-ea"/>
              </a:rPr>
              <a:t>Wat kan deze oefening ons leren over hoe we over duurzaamheid praten in teams of organisaties?</a:t>
            </a:r>
          </a:p>
          <a:p>
            <a:endParaRPr lang="nl-NL" dirty="0"/>
          </a:p>
          <a:p>
            <a:r>
              <a:rPr lang="nl-NL" dirty="0"/>
              <a:t>Extra toelichting: We</a:t>
            </a:r>
            <a:r>
              <a:rPr lang="nl-NL" baseline="0" dirty="0"/>
              <a:t> gaan er vaak maar van uit dat mensen met dezelfde woorden ook dezelfde dingen bedoelen. Denk aan een rode auto. Jij ziet Ferrari, ik zie eend. Belangrijk als je samen ambitieus doel wilt bereiken dat je daarbij hetzelfde beeld voor ogen hebt.</a:t>
            </a:r>
            <a:endParaRPr lang="nl-NL" dirty="0"/>
          </a:p>
        </p:txBody>
      </p:sp>
    </p:spTree>
    <p:extLst>
      <p:ext uri="{BB962C8B-B14F-4D97-AF65-F5344CB8AC3E}">
        <p14:creationId xmlns:p14="http://schemas.microsoft.com/office/powerpoint/2010/main" val="4230648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6" name="Shape 6"/>
          <p:cNvSpPr>
            <a:spLocks noGrp="1"/>
          </p:cNvSpPr>
          <p:nvPr>
            <p:ph type="body" idx="1"/>
          </p:nvPr>
        </p:nvSpPr>
        <p:spPr>
          <a:xfrm>
            <a:off x="2315581" y="3442684"/>
            <a:ext cx="7560840" cy="3062943"/>
          </a:xfrm>
          <a:prstGeom prst="rect">
            <a:avLst/>
          </a:prstGeom>
        </p:spPr>
        <p:txBody>
          <a:bodyPr anchor="t"/>
          <a:lstStyle>
            <a:lvl1pPr marL="0" indent="0" algn="ctr">
              <a:spcBef>
                <a:spcPts val="0"/>
              </a:spcBef>
              <a:buSzTx/>
              <a:buNone/>
              <a:defRPr sz="2000"/>
            </a:lvl1pPr>
            <a:lvl2pPr marL="0" indent="0" algn="ctr">
              <a:spcBef>
                <a:spcPts val="0"/>
              </a:spcBef>
              <a:buSzTx/>
              <a:buNone/>
              <a:defRPr sz="2000"/>
            </a:lvl2pPr>
            <a:lvl3pPr marL="0" indent="0" algn="ctr">
              <a:spcBef>
                <a:spcPts val="0"/>
              </a:spcBef>
              <a:buSzTx/>
              <a:buNone/>
              <a:defRPr sz="2000"/>
            </a:lvl3pPr>
            <a:lvl4pPr marL="0" indent="0" algn="ctr">
              <a:spcBef>
                <a:spcPts val="0"/>
              </a:spcBef>
              <a:buSzTx/>
              <a:buNone/>
              <a:defRPr sz="2000"/>
            </a:lvl4pPr>
            <a:lvl5pPr marL="0" indent="0" algn="ctr">
              <a:spcBef>
                <a:spcPts val="0"/>
              </a:spcBef>
              <a:buSzTx/>
              <a:buNone/>
              <a:defRPr sz="2000"/>
            </a:lvl5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dirty="0"/>
          </a:p>
        </p:txBody>
      </p:sp>
      <p:sp>
        <p:nvSpPr>
          <p:cNvPr id="12" name="Title 11"/>
          <p:cNvSpPr>
            <a:spLocks noGrp="1"/>
          </p:cNvSpPr>
          <p:nvPr>
            <p:ph type="title" hasCustomPrompt="1"/>
          </p:nvPr>
        </p:nvSpPr>
        <p:spPr/>
        <p:txBody>
          <a:bodyPr/>
          <a:lstStyle/>
          <a:p>
            <a:r>
              <a:rPr lang="nl-NL" dirty="0"/>
              <a:t>TITELSTIJL VAN MODEL BEWERKEN</a:t>
            </a:r>
            <a:endParaRPr lang="en-GB" dirty="0"/>
          </a:p>
        </p:txBody>
      </p:sp>
    </p:spTree>
    <p:extLst>
      <p:ext uri="{BB962C8B-B14F-4D97-AF65-F5344CB8AC3E}">
        <p14:creationId xmlns:p14="http://schemas.microsoft.com/office/powerpoint/2010/main" val="310970235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16" name="Shape 16"/>
          <p:cNvSpPr>
            <a:spLocks noGrp="1"/>
          </p:cNvSpPr>
          <p:nvPr>
            <p:ph type="title" hasCustomPrompt="1"/>
          </p:nvPr>
        </p:nvSpPr>
        <p:spPr>
          <a:xfrm>
            <a:off x="2307537" y="294304"/>
            <a:ext cx="7573056" cy="1502487"/>
          </a:xfrm>
          <a:prstGeom prst="rect">
            <a:avLst/>
          </a:prstGeom>
        </p:spPr>
        <p:txBody>
          <a:bodyPr/>
          <a:lstStyle/>
          <a:p>
            <a:pPr lvl="0"/>
            <a:r>
              <a:rPr lang="nl-NL" dirty="0"/>
              <a:t>TITELSTIJL VAN MODEL BEWERKEN</a:t>
            </a:r>
          </a:p>
        </p:txBody>
      </p:sp>
    </p:spTree>
    <p:extLst>
      <p:ext uri="{BB962C8B-B14F-4D97-AF65-F5344CB8AC3E}">
        <p14:creationId xmlns:p14="http://schemas.microsoft.com/office/powerpoint/2010/main" val="227832264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Bullets &amp; Photo">
    <p:spTree>
      <p:nvGrpSpPr>
        <p:cNvPr id="1" name=""/>
        <p:cNvGrpSpPr/>
        <p:nvPr/>
      </p:nvGrpSpPr>
      <p:grpSpPr>
        <a:xfrm>
          <a:off x="0" y="0"/>
          <a:ext cx="0" cy="0"/>
          <a:chOff x="0" y="0"/>
          <a:chExt cx="0" cy="0"/>
        </a:xfrm>
      </p:grpSpPr>
      <p:sp>
        <p:nvSpPr>
          <p:cNvPr id="21" name="Shape 21"/>
          <p:cNvSpPr>
            <a:spLocks noGrp="1"/>
          </p:cNvSpPr>
          <p:nvPr>
            <p:ph type="title" hasCustomPrompt="1"/>
          </p:nvPr>
        </p:nvSpPr>
        <p:spPr>
          <a:xfrm>
            <a:off x="1207971" y="312539"/>
            <a:ext cx="4878349" cy="1479642"/>
          </a:xfrm>
          <a:prstGeom prst="rect">
            <a:avLst/>
          </a:prstGeom>
        </p:spPr>
        <p:txBody>
          <a:bodyPr/>
          <a:lstStyle/>
          <a:p>
            <a:pPr lvl="0"/>
            <a:r>
              <a:rPr lang="nl-NL" dirty="0"/>
              <a:t>TITELSTIJL VAN MODEL BEWERKEN</a:t>
            </a:r>
          </a:p>
        </p:txBody>
      </p:sp>
      <p:sp>
        <p:nvSpPr>
          <p:cNvPr id="22" name="Shape 22"/>
          <p:cNvSpPr>
            <a:spLocks noGrp="1"/>
          </p:cNvSpPr>
          <p:nvPr>
            <p:ph type="body" idx="1"/>
          </p:nvPr>
        </p:nvSpPr>
        <p:spPr>
          <a:xfrm>
            <a:off x="2311394" y="1792189"/>
            <a:ext cx="3600401" cy="4420197"/>
          </a:xfrm>
          <a:prstGeom prst="rect">
            <a:avLst/>
          </a:prstGeom>
        </p:spPr>
        <p:txBody>
          <a:bodyPr/>
          <a:lstStyle>
            <a:lvl1pPr marL="232682" indent="-232682">
              <a:spcBef>
                <a:spcPts val="1600"/>
              </a:spcBef>
              <a:defRPr sz="2000"/>
            </a:lvl1pPr>
            <a:lvl2pPr marL="404132" indent="-232682">
              <a:spcBef>
                <a:spcPts val="1600"/>
              </a:spcBef>
              <a:defRPr sz="2000"/>
            </a:lvl2pPr>
            <a:lvl3pPr marL="575582" indent="-232682">
              <a:spcBef>
                <a:spcPts val="1600"/>
              </a:spcBef>
              <a:defRPr sz="2000"/>
            </a:lvl3pPr>
            <a:lvl4pPr marL="747032" indent="-232682">
              <a:spcBef>
                <a:spcPts val="1600"/>
              </a:spcBef>
              <a:defRPr sz="2000"/>
            </a:lvl4pPr>
            <a:lvl5pPr marL="918482" indent="-232682">
              <a:spcBef>
                <a:spcPts val="1600"/>
              </a:spcBef>
              <a:defRPr sz="2000"/>
            </a:lvl5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dirty="0"/>
          </a:p>
        </p:txBody>
      </p:sp>
      <p:sp>
        <p:nvSpPr>
          <p:cNvPr id="3" name="Picture Placeholder 2"/>
          <p:cNvSpPr>
            <a:spLocks noGrp="1"/>
          </p:cNvSpPr>
          <p:nvPr>
            <p:ph type="pic" sz="quarter" idx="10"/>
          </p:nvPr>
        </p:nvSpPr>
        <p:spPr>
          <a:xfrm>
            <a:off x="6256352" y="0"/>
            <a:ext cx="5935663" cy="6858000"/>
          </a:xfrm>
        </p:spPr>
        <p:txBody>
          <a:bodyPr>
            <a:normAutofit/>
          </a:bodyPr>
          <a:lstStyle/>
          <a:p>
            <a:pPr lvl="0"/>
            <a:r>
              <a:rPr lang="nl-NL" noProof="0" dirty="0">
                <a:sym typeface="Helvetica Light"/>
              </a:rPr>
              <a:t>Sleep de afbeelding naar de tijdelijke aanduiding of klik op het pictogram als u een afbeelding wilt toevoegen</a:t>
            </a:r>
            <a:endParaRPr lang="en-GB" noProof="0" dirty="0">
              <a:sym typeface="Helvetica Light"/>
            </a:endParaRPr>
          </a:p>
        </p:txBody>
      </p:sp>
    </p:spTree>
    <p:extLst>
      <p:ext uri="{BB962C8B-B14F-4D97-AF65-F5344CB8AC3E}">
        <p14:creationId xmlns:p14="http://schemas.microsoft.com/office/powerpoint/2010/main" val="102109425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553483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032289"/>
      </p:ext>
    </p:extLst>
  </p:cSld>
  <p:clrMapOvr>
    <a:masterClrMapping/>
  </p:clrMapOvr>
  <p:transition spd="med">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9062184"/>
      </p:ext>
    </p:extLst>
  </p:cSld>
  <p:clrMapOvr>
    <a:masterClrMapping/>
  </p:clrMapOvr>
  <p:transition spd="med">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a:xfrm>
            <a:off x="838200" y="6356353"/>
            <a:ext cx="2743200" cy="365125"/>
          </a:xfrm>
          <a:prstGeom prst="rect">
            <a:avLst/>
          </a:prstGeom>
        </p:spPr>
        <p:txBody>
          <a:bodyPr lIns="182880" tIns="91440" rIns="182880" bIns="91440"/>
          <a:lstStyle/>
          <a:p>
            <a:pPr defTabSz="292100" fontAlgn="base">
              <a:spcBef>
                <a:spcPct val="0"/>
              </a:spcBef>
              <a:spcAft>
                <a:spcPct val="0"/>
              </a:spcAft>
              <a:defRPr/>
            </a:pPr>
            <a:fld id="{C2E2F44F-1CFB-436C-B1E6-B64F21D600DD}" type="datetimeFigureOut">
              <a:rPr lang="nl-NL" sz="2500" smtClean="0">
                <a:solidFill>
                  <a:srgbClr val="000000"/>
                </a:solidFill>
                <a:ea typeface="ＭＳ Ｐゴシック" charset="0"/>
                <a:sym typeface="Avenir Roman" charset="0"/>
              </a:rPr>
              <a:pPr defTabSz="292100" fontAlgn="base">
                <a:spcBef>
                  <a:spcPct val="0"/>
                </a:spcBef>
                <a:spcAft>
                  <a:spcPct val="0"/>
                </a:spcAft>
                <a:defRPr/>
              </a:pPr>
              <a:t>13-12-2019</a:t>
            </a:fld>
            <a:endParaRPr lang="nl-NL" sz="2500">
              <a:solidFill>
                <a:srgbClr val="000000"/>
              </a:solidFill>
              <a:ea typeface="ＭＳ Ｐゴシック" charset="0"/>
              <a:sym typeface="Avenir Roman" charset="0"/>
            </a:endParaRPr>
          </a:p>
        </p:txBody>
      </p:sp>
      <p:sp>
        <p:nvSpPr>
          <p:cNvPr id="5" name="Tijdelijke aanduiding voor voettekst 4"/>
          <p:cNvSpPr>
            <a:spLocks noGrp="1"/>
          </p:cNvSpPr>
          <p:nvPr>
            <p:ph type="ftr" sz="quarter" idx="11"/>
          </p:nvPr>
        </p:nvSpPr>
        <p:spPr>
          <a:xfrm>
            <a:off x="4038600" y="6356353"/>
            <a:ext cx="4114800" cy="365125"/>
          </a:xfrm>
          <a:prstGeom prst="rect">
            <a:avLst/>
          </a:prstGeom>
        </p:spPr>
        <p:txBody>
          <a:bodyPr lIns="182880" tIns="91440" rIns="182880" bIns="91440"/>
          <a:lstStyle/>
          <a:p>
            <a:pPr defTabSz="292100" fontAlgn="base">
              <a:spcBef>
                <a:spcPct val="0"/>
              </a:spcBef>
              <a:spcAft>
                <a:spcPct val="0"/>
              </a:spcAft>
              <a:defRPr/>
            </a:pPr>
            <a:endParaRPr lang="nl-NL" sz="2500">
              <a:solidFill>
                <a:srgbClr val="000000"/>
              </a:solidFill>
              <a:ea typeface="ＭＳ Ｐゴシック" charset="0"/>
              <a:sym typeface="Avenir Roman" charset="0"/>
            </a:endParaRPr>
          </a:p>
        </p:txBody>
      </p:sp>
      <p:sp>
        <p:nvSpPr>
          <p:cNvPr id="6" name="Tijdelijke aanduiding voor dianummer 5"/>
          <p:cNvSpPr>
            <a:spLocks noGrp="1"/>
          </p:cNvSpPr>
          <p:nvPr>
            <p:ph type="sldNum" sz="quarter" idx="12"/>
          </p:nvPr>
        </p:nvSpPr>
        <p:spPr>
          <a:xfrm>
            <a:off x="8610600" y="6356353"/>
            <a:ext cx="2743200" cy="365125"/>
          </a:xfrm>
          <a:prstGeom prst="rect">
            <a:avLst/>
          </a:prstGeom>
        </p:spPr>
        <p:txBody>
          <a:bodyPr lIns="182880" tIns="91440" rIns="182880" bIns="91440"/>
          <a:lstStyle/>
          <a:p>
            <a:pPr defTabSz="292100" fontAlgn="base">
              <a:spcBef>
                <a:spcPct val="0"/>
              </a:spcBef>
              <a:spcAft>
                <a:spcPct val="0"/>
              </a:spcAft>
              <a:defRPr/>
            </a:pPr>
            <a:fld id="{2950D5E2-CB3B-4416-9F78-69E3505A035C}" type="slidenum">
              <a:rPr lang="nl-NL" sz="2500" smtClean="0">
                <a:solidFill>
                  <a:srgbClr val="000000"/>
                </a:solidFill>
                <a:ea typeface="ＭＳ Ｐゴシック" charset="0"/>
                <a:sym typeface="Avenir Roman" charset="0"/>
              </a:rPr>
              <a:pPr defTabSz="292100" fontAlgn="base">
                <a:spcBef>
                  <a:spcPct val="0"/>
                </a:spcBef>
                <a:spcAft>
                  <a:spcPct val="0"/>
                </a:spcAft>
                <a:defRPr/>
              </a:pPr>
              <a:t>‹nr.›</a:t>
            </a:fld>
            <a:endParaRPr lang="nl-NL" sz="2500">
              <a:solidFill>
                <a:srgbClr val="000000"/>
              </a:solidFill>
              <a:ea typeface="ＭＳ Ｐゴシック" charset="0"/>
              <a:sym typeface="Avenir Roman" charset="0"/>
            </a:endParaRPr>
          </a:p>
        </p:txBody>
      </p:sp>
    </p:spTree>
    <p:extLst>
      <p:ext uri="{BB962C8B-B14F-4D97-AF65-F5344CB8AC3E}">
        <p14:creationId xmlns:p14="http://schemas.microsoft.com/office/powerpoint/2010/main" val="63079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Photo - 3 Up">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272978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Shape 2"/>
          <p:cNvSpPr>
            <a:spLocks noGrp="1"/>
          </p:cNvSpPr>
          <p:nvPr>
            <p:ph type="title"/>
          </p:nvPr>
        </p:nvSpPr>
        <p:spPr bwMode="auto">
          <a:xfrm>
            <a:off x="2416969" y="312738"/>
            <a:ext cx="7358063" cy="1479550"/>
          </a:xfrm>
          <a:prstGeom prst="rect">
            <a:avLst/>
          </a:prstGeom>
          <a:noFill/>
          <a:ln>
            <a:noFill/>
          </a:ln>
          <a:extLst>
            <a:ext uri="{FAA26D3D-D897-4be2-8F04-BA451C77F1D7}">
              <ma14:placeholderFlag xmlns="" xmlns:ma14="http://schemas.microsoft.com/office/mac/drawingml/2011/main" val="1"/>
            </a:ext>
            <a:ext uri="{C572A759-6A51-4108-AA02-DFA0A04FC94B}">
              <ma14:wrappingTextBox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vert="horz" wrap="square" lIns="0" tIns="0" rIns="0" bIns="0" numCol="1" anchor="ctr" anchorCtr="0" compatLnSpc="1">
            <a:prstTxWarp prst="textNoShape">
              <a:avLst/>
            </a:prstTxWarp>
          </a:bodyPr>
          <a:lstStyle/>
          <a:p>
            <a:pPr lvl="0"/>
            <a:r>
              <a:rPr lang="en-GB" dirty="0">
                <a:sym typeface="Helvetica Light" charset="0"/>
              </a:rPr>
              <a:t>TITLE TEXT</a:t>
            </a:r>
          </a:p>
        </p:txBody>
      </p:sp>
      <p:sp>
        <p:nvSpPr>
          <p:cNvPr id="1027" name="Shape 3"/>
          <p:cNvSpPr>
            <a:spLocks noGrp="1"/>
          </p:cNvSpPr>
          <p:nvPr>
            <p:ph type="body" idx="1"/>
          </p:nvPr>
        </p:nvSpPr>
        <p:spPr bwMode="auto">
          <a:xfrm>
            <a:off x="2416969" y="1830388"/>
            <a:ext cx="7358063" cy="4669632"/>
          </a:xfrm>
          <a:prstGeom prst="rect">
            <a:avLst/>
          </a:prstGeom>
          <a:noFill/>
          <a:ln>
            <a:noFill/>
          </a:ln>
          <a:extLst>
            <a:ext uri="{FAA26D3D-D897-4be2-8F04-BA451C77F1D7}">
              <ma14:placeholderFlag xmlns="" xmlns:ma14="http://schemas.microsoft.com/office/mac/drawingml/2011/main" val="1"/>
            </a:ext>
            <a:ext uri="{C572A759-6A51-4108-AA02-DFA0A04FC94B}">
              <ma14:wrappingTextBox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vert="horz" wrap="square" lIns="0" tIns="0" rIns="0" bIns="0" numCol="1" anchor="ctr" anchorCtr="0" compatLnSpc="1">
            <a:prstTxWarp prst="textNoShape">
              <a:avLst/>
            </a:prstTxWarp>
          </a:bodyPr>
          <a:lstStyle/>
          <a:p>
            <a:pPr lvl="0"/>
            <a:r>
              <a:rPr lang="en-GB" dirty="0">
                <a:sym typeface="Helvetica Light" charset="0"/>
              </a:rPr>
              <a:t>Body Level One</a:t>
            </a:r>
          </a:p>
          <a:p>
            <a:pPr lvl="1"/>
            <a:r>
              <a:rPr lang="en-GB" dirty="0">
                <a:sym typeface="Helvetica Light" charset="0"/>
              </a:rPr>
              <a:t>Body Level Two</a:t>
            </a:r>
          </a:p>
          <a:p>
            <a:pPr lvl="2"/>
            <a:r>
              <a:rPr lang="en-GB" dirty="0">
                <a:sym typeface="Helvetica Light" charset="0"/>
              </a:rPr>
              <a:t>Body Level Three</a:t>
            </a:r>
          </a:p>
          <a:p>
            <a:pPr lvl="3"/>
            <a:r>
              <a:rPr lang="en-GB" dirty="0">
                <a:sym typeface="Helvetica Light" charset="0"/>
              </a:rPr>
              <a:t>Body Level Four</a:t>
            </a:r>
          </a:p>
          <a:p>
            <a:pPr lvl="4"/>
            <a:r>
              <a:rPr lang="en-GB" dirty="0">
                <a:sym typeface="Helvetica Light" charset="0"/>
              </a:rPr>
              <a:t>Body Level Five</a:t>
            </a:r>
          </a:p>
        </p:txBody>
      </p:sp>
    </p:spTree>
    <p:extLst>
      <p:ext uri="{BB962C8B-B14F-4D97-AF65-F5344CB8AC3E}">
        <p14:creationId xmlns:p14="http://schemas.microsoft.com/office/powerpoint/2010/main" val="38778598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spd="med"/>
  <p:txStyles>
    <p:titleStyle>
      <a:lvl1pPr indent="-198000" algn="ctr" defTabSz="292100" rtl="0" eaLnBrk="1" fontAlgn="base" hangingPunct="1">
        <a:spcBef>
          <a:spcPct val="0"/>
        </a:spcBef>
        <a:spcAft>
          <a:spcPct val="0"/>
        </a:spcAft>
        <a:defRPr sz="5000" b="0" i="0" baseline="10000">
          <a:solidFill>
            <a:schemeClr val="tx1"/>
          </a:solidFill>
          <a:latin typeface="Futura Std Medium"/>
          <a:ea typeface="ＭＳ Ｐゴシック" charset="0"/>
          <a:cs typeface="Futura Std Medium"/>
          <a:sym typeface="Helvetica Light" charset="0"/>
        </a:defRPr>
      </a:lvl1pPr>
      <a:lvl2pPr algn="ctr" defTabSz="292100" rtl="0" eaLnBrk="1" fontAlgn="base" hangingPunct="1">
        <a:spcBef>
          <a:spcPct val="0"/>
        </a:spcBef>
        <a:spcAft>
          <a:spcPct val="0"/>
        </a:spcAft>
        <a:defRPr sz="5600">
          <a:solidFill>
            <a:schemeClr val="tx2"/>
          </a:solidFill>
          <a:latin typeface="Helvetica Light"/>
          <a:ea typeface="ＭＳ Ｐゴシック" charset="0"/>
          <a:cs typeface="Helvetica Light"/>
          <a:sym typeface="Helvetica Light" charset="0"/>
        </a:defRPr>
      </a:lvl2pPr>
      <a:lvl3pPr algn="ctr" defTabSz="292100" rtl="0" eaLnBrk="1" fontAlgn="base" hangingPunct="1">
        <a:spcBef>
          <a:spcPct val="0"/>
        </a:spcBef>
        <a:spcAft>
          <a:spcPct val="0"/>
        </a:spcAft>
        <a:defRPr sz="5600">
          <a:solidFill>
            <a:schemeClr val="tx2"/>
          </a:solidFill>
          <a:latin typeface="Helvetica Light"/>
          <a:ea typeface="ＭＳ Ｐゴシック" charset="0"/>
          <a:cs typeface="Helvetica Light"/>
          <a:sym typeface="Helvetica Light" charset="0"/>
        </a:defRPr>
      </a:lvl3pPr>
      <a:lvl4pPr algn="ctr" defTabSz="292100" rtl="0" eaLnBrk="1" fontAlgn="base" hangingPunct="1">
        <a:spcBef>
          <a:spcPct val="0"/>
        </a:spcBef>
        <a:spcAft>
          <a:spcPct val="0"/>
        </a:spcAft>
        <a:defRPr sz="5600">
          <a:solidFill>
            <a:schemeClr val="tx2"/>
          </a:solidFill>
          <a:latin typeface="Helvetica Light"/>
          <a:ea typeface="ＭＳ Ｐゴシック" charset="0"/>
          <a:cs typeface="Helvetica Light"/>
          <a:sym typeface="Helvetica Light" charset="0"/>
        </a:defRPr>
      </a:lvl4pPr>
      <a:lvl5pPr algn="ctr" defTabSz="292100" rtl="0" eaLnBrk="1" fontAlgn="base" hangingPunct="1">
        <a:spcBef>
          <a:spcPct val="0"/>
        </a:spcBef>
        <a:spcAft>
          <a:spcPct val="0"/>
        </a:spcAft>
        <a:defRPr sz="5600">
          <a:solidFill>
            <a:schemeClr val="tx2"/>
          </a:solidFill>
          <a:latin typeface="Helvetica Light"/>
          <a:ea typeface="ＭＳ Ｐゴシック" charset="0"/>
          <a:cs typeface="Helvetica Light"/>
          <a:sym typeface="Helvetica Light" charset="0"/>
        </a:defRPr>
      </a:lvl5pPr>
      <a:lvl6pPr algn="ctr" defTabSz="292100" eaLnBrk="1" hangingPunct="1">
        <a:defRPr sz="5600">
          <a:latin typeface="Helvetica Light"/>
          <a:ea typeface="Helvetica Light"/>
          <a:cs typeface="Helvetica Light"/>
          <a:sym typeface="Helvetica Light"/>
        </a:defRPr>
      </a:lvl6pPr>
      <a:lvl7pPr algn="ctr" defTabSz="292100" eaLnBrk="1" hangingPunct="1">
        <a:defRPr sz="5600">
          <a:latin typeface="Helvetica Light"/>
          <a:ea typeface="Helvetica Light"/>
          <a:cs typeface="Helvetica Light"/>
          <a:sym typeface="Helvetica Light"/>
        </a:defRPr>
      </a:lvl7pPr>
      <a:lvl8pPr algn="ctr" defTabSz="292100" eaLnBrk="1" hangingPunct="1">
        <a:defRPr sz="5600">
          <a:latin typeface="Helvetica Light"/>
          <a:ea typeface="Helvetica Light"/>
          <a:cs typeface="Helvetica Light"/>
          <a:sym typeface="Helvetica Light"/>
        </a:defRPr>
      </a:lvl8pPr>
      <a:lvl9pPr algn="ctr" defTabSz="292100" eaLnBrk="1" hangingPunct="1">
        <a:defRPr sz="5600">
          <a:latin typeface="Helvetica Light"/>
          <a:ea typeface="Helvetica Light"/>
          <a:cs typeface="Helvetica Light"/>
          <a:sym typeface="Helvetica Light"/>
        </a:defRPr>
      </a:lvl9pPr>
    </p:titleStyle>
    <p:bodyStyle>
      <a:lvl1pPr marL="307975" indent="-207000" algn="l" defTabSz="292100" rtl="0" eaLnBrk="1" fontAlgn="base" hangingPunct="1">
        <a:lnSpc>
          <a:spcPts val="2880"/>
        </a:lnSpc>
        <a:spcBef>
          <a:spcPts val="2100"/>
        </a:spcBef>
        <a:spcAft>
          <a:spcPct val="0"/>
        </a:spcAft>
        <a:buSzPct val="75000"/>
        <a:buChar char="•"/>
        <a:defRPr sz="2000" b="0" i="0">
          <a:solidFill>
            <a:schemeClr val="tx1"/>
          </a:solidFill>
          <a:latin typeface="Futura Std Light"/>
          <a:ea typeface="ＭＳ Ｐゴシック" charset="0"/>
          <a:cs typeface="Futura Std Light"/>
          <a:sym typeface="Helvetica Light" charset="0"/>
        </a:defRPr>
      </a:lvl1pPr>
      <a:lvl2pPr marL="530225" indent="-207000" algn="l" defTabSz="292100" rtl="0" eaLnBrk="1" fontAlgn="base" hangingPunct="1">
        <a:lnSpc>
          <a:spcPts val="2880"/>
        </a:lnSpc>
        <a:spcBef>
          <a:spcPts val="2100"/>
        </a:spcBef>
        <a:spcAft>
          <a:spcPct val="0"/>
        </a:spcAft>
        <a:buSzPct val="75000"/>
        <a:buChar char="•"/>
        <a:defRPr sz="2000" b="0" i="0">
          <a:solidFill>
            <a:schemeClr val="tx1"/>
          </a:solidFill>
          <a:latin typeface="Futura Std Light"/>
          <a:ea typeface="Helvetica Light"/>
          <a:cs typeface="Futura Std Light"/>
          <a:sym typeface="Helvetica Light" charset="0"/>
        </a:defRPr>
      </a:lvl2pPr>
      <a:lvl3pPr marL="752475" indent="-207000" algn="l" defTabSz="292100" rtl="0" eaLnBrk="1" fontAlgn="base" hangingPunct="1">
        <a:lnSpc>
          <a:spcPts val="2880"/>
        </a:lnSpc>
        <a:spcBef>
          <a:spcPts val="2100"/>
        </a:spcBef>
        <a:spcAft>
          <a:spcPct val="0"/>
        </a:spcAft>
        <a:buSzPct val="75000"/>
        <a:buChar char="•"/>
        <a:defRPr sz="2000" b="0" i="0">
          <a:solidFill>
            <a:schemeClr val="tx1"/>
          </a:solidFill>
          <a:latin typeface="Futura Std Light"/>
          <a:ea typeface="Helvetica Light"/>
          <a:cs typeface="Futura Std Light"/>
          <a:sym typeface="Helvetica Light" charset="0"/>
        </a:defRPr>
      </a:lvl3pPr>
      <a:lvl4pPr marL="974725" indent="-207000" algn="l" defTabSz="292100" rtl="0" eaLnBrk="1" fontAlgn="base" hangingPunct="1">
        <a:lnSpc>
          <a:spcPts val="2880"/>
        </a:lnSpc>
        <a:spcBef>
          <a:spcPts val="2100"/>
        </a:spcBef>
        <a:spcAft>
          <a:spcPct val="0"/>
        </a:spcAft>
        <a:buSzPct val="75000"/>
        <a:buChar char="•"/>
        <a:defRPr sz="2000" b="0" i="0">
          <a:solidFill>
            <a:schemeClr val="tx1"/>
          </a:solidFill>
          <a:latin typeface="Futura Std Light"/>
          <a:ea typeface="Helvetica Light"/>
          <a:cs typeface="Futura Std Light"/>
          <a:sym typeface="Helvetica Light" charset="0"/>
        </a:defRPr>
      </a:lvl4pPr>
      <a:lvl5pPr marL="1196975" indent="-207000" algn="l" defTabSz="292100" rtl="0" eaLnBrk="1" fontAlgn="base" hangingPunct="1">
        <a:lnSpc>
          <a:spcPts val="2880"/>
        </a:lnSpc>
        <a:spcBef>
          <a:spcPts val="2100"/>
        </a:spcBef>
        <a:spcAft>
          <a:spcPct val="0"/>
        </a:spcAft>
        <a:buSzPct val="75000"/>
        <a:buChar char="•"/>
        <a:defRPr sz="2000" b="0" i="0">
          <a:solidFill>
            <a:schemeClr val="tx1"/>
          </a:solidFill>
          <a:latin typeface="Futura Std Light"/>
          <a:ea typeface="Helvetica Light"/>
          <a:cs typeface="Futura Std Light"/>
          <a:sym typeface="Helvetica Light" charset="0"/>
        </a:defRPr>
      </a:lvl5pPr>
      <a:lvl6pPr marL="1419930" indent="-308680" defTabSz="292100" eaLnBrk="1" hangingPunct="1">
        <a:spcBef>
          <a:spcPts val="2100"/>
        </a:spcBef>
        <a:buSzPct val="75000"/>
        <a:buChar char="•"/>
        <a:defRPr sz="2500">
          <a:latin typeface="Helvetica Light"/>
          <a:ea typeface="Helvetica Light"/>
          <a:cs typeface="Helvetica Light"/>
          <a:sym typeface="Helvetica Light"/>
        </a:defRPr>
      </a:lvl6pPr>
      <a:lvl7pPr marL="1642181" indent="-308680" defTabSz="292100" eaLnBrk="1" hangingPunct="1">
        <a:spcBef>
          <a:spcPts val="2100"/>
        </a:spcBef>
        <a:buSzPct val="75000"/>
        <a:buChar char="•"/>
        <a:defRPr sz="2500">
          <a:latin typeface="Helvetica Light"/>
          <a:ea typeface="Helvetica Light"/>
          <a:cs typeface="Helvetica Light"/>
          <a:sym typeface="Helvetica Light"/>
        </a:defRPr>
      </a:lvl7pPr>
      <a:lvl8pPr marL="1864431" indent="-308680" defTabSz="292100" eaLnBrk="1" hangingPunct="1">
        <a:spcBef>
          <a:spcPts val="2100"/>
        </a:spcBef>
        <a:buSzPct val="75000"/>
        <a:buChar char="•"/>
        <a:defRPr sz="2500">
          <a:latin typeface="Helvetica Light"/>
          <a:ea typeface="Helvetica Light"/>
          <a:cs typeface="Helvetica Light"/>
          <a:sym typeface="Helvetica Light"/>
        </a:defRPr>
      </a:lvl8pPr>
      <a:lvl9pPr marL="2086681" indent="-308681" defTabSz="292100" eaLnBrk="1" hangingPunct="1">
        <a:spcBef>
          <a:spcPts val="2100"/>
        </a:spcBef>
        <a:buSzPct val="75000"/>
        <a:buChar char="•"/>
        <a:defRPr sz="2500">
          <a:latin typeface="Helvetica Light"/>
          <a:ea typeface="Helvetica Light"/>
          <a:cs typeface="Helvetica Light"/>
          <a:sym typeface="Helvetica Light"/>
        </a:defRPr>
      </a:lvl9pPr>
    </p:bodyStyle>
    <p:otherStyle>
      <a:lvl1pPr algn="r" defTabSz="292100" eaLnBrk="1" hangingPunct="1">
        <a:defRPr sz="600">
          <a:solidFill>
            <a:schemeClr val="tx1"/>
          </a:solidFill>
          <a:latin typeface="+mn-lt"/>
          <a:ea typeface="+mn-ea"/>
          <a:cs typeface="+mn-cs"/>
          <a:sym typeface="Helvetica"/>
        </a:defRPr>
      </a:lvl1pPr>
      <a:lvl2pPr algn="r" defTabSz="292100" eaLnBrk="1" hangingPunct="1">
        <a:defRPr sz="600">
          <a:solidFill>
            <a:schemeClr val="tx1"/>
          </a:solidFill>
          <a:latin typeface="+mn-lt"/>
          <a:ea typeface="+mn-ea"/>
          <a:cs typeface="+mn-cs"/>
          <a:sym typeface="Helvetica"/>
        </a:defRPr>
      </a:lvl2pPr>
      <a:lvl3pPr algn="r" defTabSz="292100" eaLnBrk="1" hangingPunct="1">
        <a:defRPr sz="600">
          <a:solidFill>
            <a:schemeClr val="tx1"/>
          </a:solidFill>
          <a:latin typeface="+mn-lt"/>
          <a:ea typeface="+mn-ea"/>
          <a:cs typeface="+mn-cs"/>
          <a:sym typeface="Helvetica"/>
        </a:defRPr>
      </a:lvl3pPr>
      <a:lvl4pPr algn="r" defTabSz="292100" eaLnBrk="1" hangingPunct="1">
        <a:defRPr sz="600">
          <a:solidFill>
            <a:schemeClr val="tx1"/>
          </a:solidFill>
          <a:latin typeface="+mn-lt"/>
          <a:ea typeface="+mn-ea"/>
          <a:cs typeface="+mn-cs"/>
          <a:sym typeface="Helvetica"/>
        </a:defRPr>
      </a:lvl4pPr>
      <a:lvl5pPr algn="r" defTabSz="292100" eaLnBrk="1" hangingPunct="1">
        <a:defRPr sz="600">
          <a:solidFill>
            <a:schemeClr val="tx1"/>
          </a:solidFill>
          <a:latin typeface="+mn-lt"/>
          <a:ea typeface="+mn-ea"/>
          <a:cs typeface="+mn-cs"/>
          <a:sym typeface="Helvetica"/>
        </a:defRPr>
      </a:lvl5pPr>
      <a:lvl6pPr algn="r" defTabSz="292100" eaLnBrk="1" hangingPunct="1">
        <a:defRPr sz="600">
          <a:solidFill>
            <a:schemeClr val="tx1"/>
          </a:solidFill>
          <a:latin typeface="+mn-lt"/>
          <a:ea typeface="+mn-ea"/>
          <a:cs typeface="+mn-cs"/>
          <a:sym typeface="Helvetica"/>
        </a:defRPr>
      </a:lvl6pPr>
      <a:lvl7pPr algn="r" defTabSz="292100" eaLnBrk="1" hangingPunct="1">
        <a:defRPr sz="600">
          <a:solidFill>
            <a:schemeClr val="tx1"/>
          </a:solidFill>
          <a:latin typeface="+mn-lt"/>
          <a:ea typeface="+mn-ea"/>
          <a:cs typeface="+mn-cs"/>
          <a:sym typeface="Helvetica"/>
        </a:defRPr>
      </a:lvl7pPr>
      <a:lvl8pPr algn="r" defTabSz="292100" eaLnBrk="1" hangingPunct="1">
        <a:defRPr sz="600">
          <a:solidFill>
            <a:schemeClr val="tx1"/>
          </a:solidFill>
          <a:latin typeface="+mn-lt"/>
          <a:ea typeface="+mn-ea"/>
          <a:cs typeface="+mn-cs"/>
          <a:sym typeface="Helvetica"/>
        </a:defRPr>
      </a:lvl8pPr>
      <a:lvl9pPr algn="r" defTabSz="292100" eaLnBrk="1" hangingPunct="1">
        <a:defRPr sz="600">
          <a:solidFill>
            <a:schemeClr val="tx1"/>
          </a:solidFill>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714257" y="1472184"/>
            <a:ext cx="5431095" cy="5082440"/>
          </a:xfrm>
          <a:prstGeom prst="rect">
            <a:avLst/>
          </a:prstGeom>
        </p:spPr>
      </p:pic>
      <p:pic>
        <p:nvPicPr>
          <p:cNvPr id="58" name="image2.png"/>
          <p:cNvPicPr/>
          <p:nvPr/>
        </p:nvPicPr>
        <p:blipFill>
          <a:blip r:embed="rId4" cstate="print"/>
          <a:stretch>
            <a:fillRect/>
          </a:stretch>
        </p:blipFill>
        <p:spPr>
          <a:xfrm>
            <a:off x="160643" y="6418388"/>
            <a:ext cx="269835" cy="272472"/>
          </a:xfrm>
          <a:prstGeom prst="rect">
            <a:avLst/>
          </a:prstGeom>
          <a:ln w="12700">
            <a:miter lim="400000"/>
          </a:ln>
        </p:spPr>
      </p:pic>
      <p:sp>
        <p:nvSpPr>
          <p:cNvPr id="6" name="Shape 36"/>
          <p:cNvSpPr/>
          <p:nvPr/>
        </p:nvSpPr>
        <p:spPr>
          <a:xfrm>
            <a:off x="160643" y="1241311"/>
            <a:ext cx="3711728" cy="626129"/>
          </a:xfrm>
          <a:prstGeom prst="rect">
            <a:avLst/>
          </a:prstGeom>
          <a:ln w="12700">
            <a:miter lim="400000"/>
          </a:ln>
          <a:extLst>
            <a:ext uri="{C572A759-6A51-4108-AA02-DFA0A04FC94B}">
              <ma14:wrappingTextBoxFlag xmlns:ma14="http://schemas.microsoft.com/office/mac/drawingml/2011/main" xmlns="" val="1"/>
            </a:ext>
          </a:extLst>
        </p:spPr>
        <p:txBody>
          <a:bodyPr wrap="square" lIns="35717" tIns="35717" rIns="35717" bIns="35717" anchor="ctr">
            <a:spAutoFit/>
          </a:bodyPr>
          <a:lstStyle/>
          <a:p>
            <a:pPr algn="ctr" defTabSz="292100" fontAlgn="base">
              <a:spcBef>
                <a:spcPct val="0"/>
              </a:spcBef>
              <a:spcAft>
                <a:spcPct val="0"/>
              </a:spcAft>
              <a:defRPr sz="1800"/>
            </a:pPr>
            <a:r>
              <a:rPr lang="nl-NL" sz="3600" kern="0" dirty="0">
                <a:solidFill>
                  <a:srgbClr val="000000"/>
                </a:solidFill>
                <a:latin typeface="Arial Nova" panose="020B0504020202020204" pitchFamily="34" charset="0"/>
                <a:ea typeface="Malgun Gothic" panose="020B0503020000020004" pitchFamily="34" charset="-127"/>
                <a:sym typeface="Futura Std Medium"/>
              </a:rPr>
              <a:t>PICTIONARY</a:t>
            </a:r>
          </a:p>
        </p:txBody>
      </p:sp>
    </p:spTree>
    <p:extLst>
      <p:ext uri="{BB962C8B-B14F-4D97-AF65-F5344CB8AC3E}">
        <p14:creationId xmlns:p14="http://schemas.microsoft.com/office/powerpoint/2010/main" val="28362129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57"/>
          <p:cNvSpPr/>
          <p:nvPr/>
        </p:nvSpPr>
        <p:spPr>
          <a:xfrm>
            <a:off x="4471696" y="3425702"/>
            <a:ext cx="2861339" cy="493081"/>
          </a:xfrm>
          <a:prstGeom prst="rect">
            <a:avLst/>
          </a:prstGeom>
          <a:ln w="12700">
            <a:miter lim="400000"/>
          </a:ln>
          <a:extLst>
            <a:ext uri="{C572A759-6A51-4108-AA02-DFA0A04FC94B}">
              <ma14:wrappingTextBoxFlag xmlns:ma14="http://schemas.microsoft.com/office/mac/drawingml/2011/main" xmlns="" val="1"/>
            </a:ext>
          </a:extLst>
        </p:spPr>
        <p:txBody>
          <a:bodyPr wrap="square" lIns="35717" tIns="35717" rIns="35717" bIns="35717" anchor="ctr">
            <a:spAutoFit/>
          </a:bodyPr>
          <a:lstStyle>
            <a:lvl1pPr>
              <a:lnSpc>
                <a:spcPct val="110000"/>
              </a:lnSpc>
              <a:defRPr sz="6000" cap="all" spc="600">
                <a:latin typeface="Futura Std Medium"/>
                <a:ea typeface="Futura Std Medium"/>
                <a:cs typeface="Futura Std Medium"/>
                <a:sym typeface="Futura Std Medium"/>
              </a:defRPr>
            </a:lvl1pPr>
          </a:lstStyle>
          <a:p>
            <a:pPr algn="ctr" defTabSz="292100" fontAlgn="base">
              <a:spcBef>
                <a:spcPct val="0"/>
              </a:spcBef>
              <a:spcAft>
                <a:spcPct val="0"/>
              </a:spcAft>
              <a:defRPr sz="1800" cap="none" spc="0"/>
            </a:pPr>
            <a:r>
              <a:rPr lang="nl-NL" sz="2700" kern="0" cap="none" spc="0" dirty="0">
                <a:solidFill>
                  <a:sysClr val="windowText" lastClr="000000"/>
                </a:solidFill>
                <a:latin typeface="Arial Nova" panose="020B0504020202020204" pitchFamily="34" charset="0"/>
                <a:ea typeface="Malgun Gothic Semilight" panose="020B0502040204020203" pitchFamily="34" charset="-128"/>
                <a:cs typeface="Malgun Gothic Semilight" panose="020B0502040204020203" pitchFamily="34" charset="-128"/>
              </a:rPr>
              <a:t>KLAAR?</a:t>
            </a:r>
            <a:endParaRPr sz="2700" kern="0" cap="none" spc="0" dirty="0">
              <a:solidFill>
                <a:sysClr val="windowText" lastClr="000000"/>
              </a:solidFill>
              <a:latin typeface="Arial Nova" panose="020B0504020202020204" pitchFamily="34" charset="0"/>
              <a:ea typeface="Malgun Gothic Semilight" panose="020B0502040204020203" pitchFamily="34" charset="-128"/>
              <a:cs typeface="Malgun Gothic Semilight" panose="020B0502040204020203" pitchFamily="34" charset="-128"/>
            </a:endParaRPr>
          </a:p>
        </p:txBody>
      </p:sp>
      <p:pic>
        <p:nvPicPr>
          <p:cNvPr id="58" name="image2.png"/>
          <p:cNvPicPr/>
          <p:nvPr/>
        </p:nvPicPr>
        <p:blipFill>
          <a:blip r:embed="rId3" cstate="print"/>
          <a:stretch>
            <a:fillRect/>
          </a:stretch>
        </p:blipFill>
        <p:spPr>
          <a:xfrm>
            <a:off x="160643" y="6418388"/>
            <a:ext cx="269835" cy="272472"/>
          </a:xfrm>
          <a:prstGeom prst="rect">
            <a:avLst/>
          </a:prstGeom>
          <a:ln w="12700">
            <a:miter lim="400000"/>
          </a:ln>
        </p:spPr>
      </p:pic>
    </p:spTree>
    <p:extLst>
      <p:ext uri="{BB962C8B-B14F-4D97-AF65-F5344CB8AC3E}">
        <p14:creationId xmlns:p14="http://schemas.microsoft.com/office/powerpoint/2010/main" val="23056019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a:srcRect/>
          <a:stretch>
            <a:fillRect/>
          </a:stretch>
        </p:blipFill>
        <p:spPr bwMode="auto">
          <a:xfrm>
            <a:off x="2531340" y="703266"/>
            <a:ext cx="7144965" cy="5714877"/>
          </a:xfrm>
          <a:prstGeom prst="rect">
            <a:avLst/>
          </a:prstGeom>
          <a:noFill/>
          <a:ln w="9525">
            <a:noFill/>
            <a:miter lim="800000"/>
            <a:headEnd/>
            <a:tailEnd/>
          </a:ln>
        </p:spPr>
      </p:pic>
      <p:pic>
        <p:nvPicPr>
          <p:cNvPr id="3" name="image2.png"/>
          <p:cNvPicPr/>
          <p:nvPr/>
        </p:nvPicPr>
        <p:blipFill>
          <a:blip r:embed="rId4" cstate="print"/>
          <a:stretch>
            <a:fillRect/>
          </a:stretch>
        </p:blipFill>
        <p:spPr>
          <a:xfrm>
            <a:off x="160643" y="6418388"/>
            <a:ext cx="269835" cy="272472"/>
          </a:xfrm>
          <a:prstGeom prst="rect">
            <a:avLst/>
          </a:prstGeom>
          <a:ln w="12700">
            <a:miter lim="400000"/>
          </a:ln>
        </p:spPr>
      </p:pic>
    </p:spTree>
    <p:extLst>
      <p:ext uri="{BB962C8B-B14F-4D97-AF65-F5344CB8AC3E}">
        <p14:creationId xmlns:p14="http://schemas.microsoft.com/office/powerpoint/2010/main" val="4408342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image2.png"/>
          <p:cNvPicPr/>
          <p:nvPr/>
        </p:nvPicPr>
        <p:blipFill>
          <a:blip r:embed="rId3" cstate="print"/>
          <a:stretch>
            <a:fillRect/>
          </a:stretch>
        </p:blipFill>
        <p:spPr>
          <a:xfrm>
            <a:off x="160643" y="6418388"/>
            <a:ext cx="269835" cy="272472"/>
          </a:xfrm>
          <a:prstGeom prst="rect">
            <a:avLst/>
          </a:prstGeom>
          <a:ln w="12700">
            <a:miter lim="400000"/>
          </a:ln>
        </p:spPr>
      </p:pic>
      <p:sp>
        <p:nvSpPr>
          <p:cNvPr id="6" name="Shape 36"/>
          <p:cNvSpPr/>
          <p:nvPr/>
        </p:nvSpPr>
        <p:spPr>
          <a:xfrm>
            <a:off x="1209556" y="2933832"/>
            <a:ext cx="9782396" cy="995461"/>
          </a:xfrm>
          <a:prstGeom prst="rect">
            <a:avLst/>
          </a:prstGeom>
          <a:ln w="12700">
            <a:miter lim="400000"/>
          </a:ln>
          <a:extLst>
            <a:ext uri="{C572A759-6A51-4108-AA02-DFA0A04FC94B}">
              <ma14:wrappingTextBoxFlag xmlns:ma14="http://schemas.microsoft.com/office/mac/drawingml/2011/main" xmlns="" val="1"/>
            </a:ext>
          </a:extLst>
        </p:spPr>
        <p:txBody>
          <a:bodyPr lIns="35717" tIns="35717" rIns="35717" bIns="35717" anchor="ctr">
            <a:spAutoFit/>
          </a:bodyPr>
          <a:lstStyle/>
          <a:p>
            <a:pPr algn="ctr" defTabSz="292100" fontAlgn="base">
              <a:spcBef>
                <a:spcPct val="0"/>
              </a:spcBef>
              <a:spcAft>
                <a:spcPct val="0"/>
              </a:spcAft>
              <a:defRPr sz="1800"/>
            </a:pPr>
            <a:r>
              <a:rPr lang="nl-NL" sz="6000" kern="0" cap="all" spc="600" dirty="0">
                <a:solidFill>
                  <a:srgbClr val="FFFFFF"/>
                </a:solidFill>
                <a:latin typeface="Futura Std Medium"/>
                <a:ea typeface="Futura Std Medium"/>
                <a:cs typeface="Futura Std Medium"/>
                <a:sym typeface="Futura Std Medium"/>
              </a:rPr>
              <a:t>PICTIONARY</a:t>
            </a:r>
          </a:p>
        </p:txBody>
      </p:sp>
    </p:spTree>
    <p:extLst>
      <p:ext uri="{BB962C8B-B14F-4D97-AF65-F5344CB8AC3E}">
        <p14:creationId xmlns:p14="http://schemas.microsoft.com/office/powerpoint/2010/main" val="3076493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a:srcRect/>
          <a:stretch>
            <a:fillRect/>
          </a:stretch>
        </p:blipFill>
        <p:spPr bwMode="auto">
          <a:xfrm>
            <a:off x="2531340" y="703266"/>
            <a:ext cx="7144965" cy="5714877"/>
          </a:xfrm>
          <a:prstGeom prst="rect">
            <a:avLst/>
          </a:prstGeom>
          <a:noFill/>
          <a:ln w="9525">
            <a:noFill/>
            <a:miter lim="800000"/>
            <a:headEnd/>
            <a:tailEnd/>
          </a:ln>
        </p:spPr>
      </p:pic>
      <p:pic>
        <p:nvPicPr>
          <p:cNvPr id="3" name="Picture 6"/>
          <p:cNvPicPr>
            <a:picLocks noChangeAspect="1" noChangeArrowheads="1"/>
          </p:cNvPicPr>
          <p:nvPr/>
        </p:nvPicPr>
        <p:blipFill>
          <a:blip r:embed="rId4"/>
          <a:srcRect/>
          <a:stretch>
            <a:fillRect/>
          </a:stretch>
        </p:blipFill>
        <p:spPr bwMode="auto">
          <a:xfrm>
            <a:off x="1952417" y="200199"/>
            <a:ext cx="8648722" cy="6918115"/>
          </a:xfrm>
          <a:prstGeom prst="rect">
            <a:avLst/>
          </a:prstGeom>
          <a:noFill/>
          <a:ln w="9525">
            <a:noFill/>
            <a:miter lim="800000"/>
            <a:headEnd/>
            <a:tailEnd/>
          </a:ln>
        </p:spPr>
      </p:pic>
      <p:pic>
        <p:nvPicPr>
          <p:cNvPr id="4" name="image2.png"/>
          <p:cNvPicPr/>
          <p:nvPr/>
        </p:nvPicPr>
        <p:blipFill>
          <a:blip r:embed="rId5" cstate="print"/>
          <a:stretch>
            <a:fillRect/>
          </a:stretch>
        </p:blipFill>
        <p:spPr>
          <a:xfrm>
            <a:off x="160643" y="6418388"/>
            <a:ext cx="269835" cy="272472"/>
          </a:xfrm>
          <a:prstGeom prst="rect">
            <a:avLst/>
          </a:prstGeom>
          <a:ln w="12700">
            <a:miter lim="400000"/>
          </a:ln>
        </p:spPr>
      </p:pic>
    </p:spTree>
    <p:extLst>
      <p:ext uri="{BB962C8B-B14F-4D97-AF65-F5344CB8AC3E}">
        <p14:creationId xmlns:p14="http://schemas.microsoft.com/office/powerpoint/2010/main" val="2382851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image2.png"/>
          <p:cNvPicPr/>
          <p:nvPr/>
        </p:nvPicPr>
        <p:blipFill>
          <a:blip r:embed="rId3" cstate="print"/>
          <a:stretch>
            <a:fillRect/>
          </a:stretch>
        </p:blipFill>
        <p:spPr>
          <a:xfrm>
            <a:off x="160643" y="6418388"/>
            <a:ext cx="269835" cy="272472"/>
          </a:xfrm>
          <a:prstGeom prst="rect">
            <a:avLst/>
          </a:prstGeom>
          <a:ln w="12700">
            <a:miter lim="400000"/>
          </a:ln>
        </p:spPr>
      </p:pic>
      <p:sp>
        <p:nvSpPr>
          <p:cNvPr id="6" name="Shape 36"/>
          <p:cNvSpPr/>
          <p:nvPr/>
        </p:nvSpPr>
        <p:spPr>
          <a:xfrm>
            <a:off x="1209556" y="2933832"/>
            <a:ext cx="9782396" cy="995461"/>
          </a:xfrm>
          <a:prstGeom prst="rect">
            <a:avLst/>
          </a:prstGeom>
          <a:ln w="12700">
            <a:miter lim="400000"/>
          </a:ln>
          <a:extLst>
            <a:ext uri="{C572A759-6A51-4108-AA02-DFA0A04FC94B}">
              <ma14:wrappingTextBoxFlag xmlns:ma14="http://schemas.microsoft.com/office/mac/drawingml/2011/main" xmlns="" val="1"/>
            </a:ext>
          </a:extLst>
        </p:spPr>
        <p:txBody>
          <a:bodyPr lIns="35717" tIns="35717" rIns="35717" bIns="35717" anchor="ctr">
            <a:spAutoFit/>
          </a:bodyPr>
          <a:lstStyle/>
          <a:p>
            <a:pPr algn="ctr" defTabSz="292100" fontAlgn="base">
              <a:spcBef>
                <a:spcPct val="0"/>
              </a:spcBef>
              <a:spcAft>
                <a:spcPct val="0"/>
              </a:spcAft>
              <a:defRPr sz="1800"/>
            </a:pPr>
            <a:r>
              <a:rPr lang="nl-NL" sz="6000" kern="0" cap="all" spc="600" dirty="0">
                <a:solidFill>
                  <a:srgbClr val="FFFFFF"/>
                </a:solidFill>
                <a:latin typeface="Futura Std Medium"/>
                <a:ea typeface="Futura Std Medium"/>
                <a:cs typeface="Futura Std Medium"/>
                <a:sym typeface="Futura Std Medium"/>
              </a:rPr>
              <a:t>PICTIONARY</a:t>
            </a:r>
          </a:p>
        </p:txBody>
      </p:sp>
    </p:spTree>
    <p:extLst>
      <p:ext uri="{BB962C8B-B14F-4D97-AF65-F5344CB8AC3E}">
        <p14:creationId xmlns:p14="http://schemas.microsoft.com/office/powerpoint/2010/main" val="41810772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3"/>
          <a:srcRect/>
          <a:stretch>
            <a:fillRect/>
          </a:stretch>
        </p:blipFill>
        <p:spPr bwMode="auto">
          <a:xfrm>
            <a:off x="5391959" y="747768"/>
            <a:ext cx="6492912" cy="5194330"/>
          </a:xfrm>
          <a:prstGeom prst="rect">
            <a:avLst/>
          </a:prstGeom>
          <a:noFill/>
          <a:ln w="9525">
            <a:noFill/>
            <a:miter lim="800000"/>
            <a:headEnd/>
            <a:tailEnd/>
          </a:ln>
        </p:spPr>
      </p:pic>
      <p:pic>
        <p:nvPicPr>
          <p:cNvPr id="3" name="Picture 5"/>
          <p:cNvPicPr>
            <a:picLocks noChangeAspect="1" noChangeArrowheads="1"/>
          </p:cNvPicPr>
          <p:nvPr/>
        </p:nvPicPr>
        <p:blipFill>
          <a:blip r:embed="rId4"/>
          <a:srcRect/>
          <a:stretch>
            <a:fillRect/>
          </a:stretch>
        </p:blipFill>
        <p:spPr bwMode="auto">
          <a:xfrm>
            <a:off x="110428" y="1044575"/>
            <a:ext cx="5628526" cy="4502020"/>
          </a:xfrm>
          <a:prstGeom prst="rect">
            <a:avLst/>
          </a:prstGeom>
          <a:noFill/>
          <a:ln w="9525">
            <a:noFill/>
            <a:miter lim="800000"/>
            <a:headEnd/>
            <a:tailEnd/>
          </a:ln>
        </p:spPr>
      </p:pic>
      <p:pic>
        <p:nvPicPr>
          <p:cNvPr id="4" name="image2.png"/>
          <p:cNvPicPr/>
          <p:nvPr/>
        </p:nvPicPr>
        <p:blipFill>
          <a:blip r:embed="rId5" cstate="print"/>
          <a:stretch>
            <a:fillRect/>
          </a:stretch>
        </p:blipFill>
        <p:spPr>
          <a:xfrm>
            <a:off x="160643" y="6418388"/>
            <a:ext cx="269835" cy="272472"/>
          </a:xfrm>
          <a:prstGeom prst="rect">
            <a:avLst/>
          </a:prstGeom>
          <a:ln w="12700">
            <a:miter lim="400000"/>
          </a:ln>
        </p:spPr>
      </p:pic>
    </p:spTree>
    <p:extLst>
      <p:ext uri="{BB962C8B-B14F-4D97-AF65-F5344CB8AC3E}">
        <p14:creationId xmlns:p14="http://schemas.microsoft.com/office/powerpoint/2010/main" val="7778162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NS template NEW">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spPr>
      <a:bodyPr rot="0" spcFirstLastPara="1" vertOverflow="overflow" horzOverflow="overflow" vert="horz" wrap="square" lIns="71433" tIns="71433" rIns="71433" bIns="71433"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365C0"/>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71433" tIns="71433" rIns="71433" bIns="71433"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Words>
  <Application>Microsoft Macintosh PowerPoint</Application>
  <PresentationFormat>Breedbeeld</PresentationFormat>
  <Paragraphs>21</Paragraphs>
  <Slides>7</Slides>
  <Notes>7</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7</vt:i4>
      </vt:variant>
    </vt:vector>
  </HeadingPairs>
  <TitlesOfParts>
    <vt:vector size="14" baseType="lpstr">
      <vt:lpstr>Arial Nova</vt:lpstr>
      <vt:lpstr>Avenir Roman</vt:lpstr>
      <vt:lpstr>Calibri</vt:lpstr>
      <vt:lpstr>Futura Std Light</vt:lpstr>
      <vt:lpstr>Futura Std Medium</vt:lpstr>
      <vt:lpstr>Helvetica Light</vt:lpstr>
      <vt:lpstr>TNS template NEW</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Beer Aanraad</dc:creator>
  <cp:lastModifiedBy>Beer Aanraad</cp:lastModifiedBy>
  <cp:revision>1</cp:revision>
  <dcterms:created xsi:type="dcterms:W3CDTF">2019-12-13T10:33:25Z</dcterms:created>
  <dcterms:modified xsi:type="dcterms:W3CDTF">2019-12-13T10:33:58Z</dcterms:modified>
</cp:coreProperties>
</file>